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3"/>
  </p:notesMasterIdLst>
  <p:sldIdLst>
    <p:sldId id="275" r:id="rId2"/>
    <p:sldId id="266" r:id="rId3"/>
    <p:sldId id="257" r:id="rId4"/>
    <p:sldId id="258" r:id="rId5"/>
    <p:sldId id="256" r:id="rId6"/>
    <p:sldId id="260" r:id="rId7"/>
    <p:sldId id="267" r:id="rId8"/>
    <p:sldId id="259" r:id="rId9"/>
    <p:sldId id="261" r:id="rId10"/>
    <p:sldId id="262" r:id="rId11"/>
    <p:sldId id="263" r:id="rId12"/>
    <p:sldId id="268" r:id="rId13"/>
    <p:sldId id="264" r:id="rId14"/>
    <p:sldId id="270" r:id="rId15"/>
    <p:sldId id="269" r:id="rId16"/>
    <p:sldId id="271" r:id="rId17"/>
    <p:sldId id="272" r:id="rId18"/>
    <p:sldId id="273" r:id="rId19"/>
    <p:sldId id="274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>
      <p:cViewPr varScale="1">
        <p:scale>
          <a:sx n="107" d="100"/>
          <a:sy n="107" d="100"/>
        </p:scale>
        <p:origin x="-11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04C0B-F9DD-4E67-A850-E19BF7828709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FFD4F-8EE5-4BA4-B5A6-534896E1C2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9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FFD4F-8EE5-4BA4-B5A6-534896E1C247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0358478" cy="91409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Дарснан к!ул: </a:t>
            </a:r>
            <a:r>
              <a:rPr lang="ru-RU" sz="2800" dirty="0" smtClean="0"/>
              <a:t>Алфавит.</a:t>
            </a:r>
          </a:p>
          <a:p>
            <a:r>
              <a:rPr lang="ru-RU" sz="2800" b="1" u="sng" dirty="0" err="1" smtClean="0"/>
              <a:t>Дарснан</a:t>
            </a:r>
            <a:r>
              <a:rPr lang="ru-RU" sz="2800" b="1" u="sng" dirty="0" smtClean="0"/>
              <a:t> </a:t>
            </a:r>
            <a:r>
              <a:rPr lang="ru-RU" sz="2800" b="1" u="sng" dirty="0" err="1" smtClean="0"/>
              <a:t>метлеб:</a:t>
            </a:r>
            <a:r>
              <a:rPr lang="ru-RU" sz="2800" dirty="0" err="1" smtClean="0"/>
              <a:t>Таниш</a:t>
            </a:r>
            <a:r>
              <a:rPr lang="ru-RU" sz="2800" dirty="0" smtClean="0"/>
              <a:t> ап</a:t>
            </a:r>
            <a:r>
              <a:rPr lang="en-US" sz="2800" dirty="0" smtClean="0"/>
              <a:t>I</a:t>
            </a:r>
            <a:r>
              <a:rPr lang="ru-RU" sz="2800" dirty="0" smtClean="0"/>
              <a:t>уб баяр-шуба</a:t>
            </a:r>
          </a:p>
          <a:p>
            <a:r>
              <a:rPr lang="ru-RU" sz="2800" dirty="0" smtClean="0"/>
              <a:t>                              алфавитдихьди</a:t>
            </a:r>
            <a:endParaRPr lang="ru-RU" sz="2000" dirty="0" smtClean="0"/>
          </a:p>
          <a:p>
            <a:pPr algn="just"/>
            <a:r>
              <a:rPr lang="ru-RU" sz="2800" dirty="0" smtClean="0"/>
              <a:t>                               </a:t>
            </a:r>
          </a:p>
          <a:p>
            <a:pPr algn="just"/>
            <a:r>
              <a:rPr lang="ru-RU" sz="2800" dirty="0" smtClean="0"/>
              <a:t>                 - Табасаран ч</a:t>
            </a:r>
            <a:r>
              <a:rPr lang="en-US" sz="2800" dirty="0" smtClean="0"/>
              <a:t>I</a:t>
            </a:r>
            <a:r>
              <a:rPr lang="ru-RU" sz="2800" dirty="0" smtClean="0"/>
              <a:t>алнан алфавит, сифте</a:t>
            </a:r>
          </a:p>
          <a:p>
            <a:pPr algn="just"/>
            <a:r>
              <a:rPr lang="ru-RU" sz="2800" dirty="0" smtClean="0"/>
              <a:t>                    вуди табасаран ч!алниинди «Букварь»</a:t>
            </a:r>
          </a:p>
          <a:p>
            <a:pPr algn="just"/>
            <a:r>
              <a:rPr lang="ru-RU" sz="2800" dirty="0" smtClean="0"/>
              <a:t>                    ва жара учебникар дюзмиш гъапу!ур </a:t>
            </a:r>
          </a:p>
          <a:p>
            <a:pPr algn="just"/>
            <a:r>
              <a:rPr lang="ru-RU" sz="2800" dirty="0" smtClean="0"/>
              <a:t>                     фуж вуш аьгъю ап!уб.</a:t>
            </a:r>
          </a:p>
          <a:p>
            <a:pPr algn="just"/>
            <a:r>
              <a:rPr lang="ru-RU" sz="2800" dirty="0" smtClean="0"/>
              <a:t>                                   </a:t>
            </a:r>
          </a:p>
          <a:p>
            <a:pPr algn="just"/>
            <a:r>
              <a:rPr lang="ru-RU" sz="2800" dirty="0" smtClean="0"/>
              <a:t>                 -Улупуб швнуб ачухъ сеснандар ва швнуб</a:t>
            </a:r>
          </a:p>
          <a:p>
            <a:pPr algn="just"/>
            <a:r>
              <a:rPr lang="ru-RU" sz="2800" dirty="0" smtClean="0"/>
              <a:t>                   ачухъ дару сеснандар гьярфар вуш.</a:t>
            </a:r>
          </a:p>
          <a:p>
            <a:pPr algn="just"/>
            <a:r>
              <a:rPr lang="ru-RU" sz="2800" dirty="0" smtClean="0"/>
              <a:t>                                   </a:t>
            </a:r>
          </a:p>
          <a:p>
            <a:pPr algn="just"/>
            <a:r>
              <a:rPr lang="ru-RU" sz="2800" dirty="0" smtClean="0"/>
              <a:t>                  -Марцциди бик!уз ккун ап!уб.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 </a:t>
            </a:r>
          </a:p>
          <a:p>
            <a:pPr algn="just"/>
            <a:r>
              <a:rPr lang="ru-RU" sz="2800" dirty="0" smtClean="0"/>
              <a:t>                                      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                                  </a:t>
            </a:r>
          </a:p>
          <a:p>
            <a:pPr algn="just"/>
            <a:r>
              <a:rPr lang="ru-RU" sz="2800" dirty="0" smtClean="0"/>
              <a:t>                                      </a:t>
            </a:r>
          </a:p>
          <a:p>
            <a:pPr algn="just"/>
            <a:r>
              <a:rPr lang="ru-RU" sz="2800" dirty="0" smtClean="0"/>
              <a:t>                                      </a:t>
            </a:r>
          </a:p>
          <a:p>
            <a:pPr algn="just"/>
            <a:r>
              <a:rPr lang="ru-RU" sz="2800" dirty="0" smtClean="0"/>
              <a:t>                                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UnfD4EEv1o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786322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4795897"/>
            <a:ext cx="8001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Сюгьюрчи Табасарандилантина т!ирхурайиган, дугъан гьюрбйирин саб п!ип! дагъдин к!ак!нахъ хъабсну, ч!ябгъюру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Nql3ycxHxc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926397" y="926395"/>
            <a:ext cx="6853420" cy="5000629"/>
          </a:xfrm>
        </p:spPr>
      </p:pic>
      <p:sp>
        <p:nvSpPr>
          <p:cNvPr id="5" name="Прямоугольник 4"/>
          <p:cNvSpPr/>
          <p:nvPr/>
        </p:nvSpPr>
        <p:spPr>
          <a:xfrm>
            <a:off x="5072066" y="1000108"/>
            <a:ext cx="38576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Гьюрбйирин гъяч!ябгъю п!ип!наан,гамдиан исина хулазди ахьру гьарфар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j7aBzfUuOI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9144000" cy="5000636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Му хулаъ яшамиш шулайи сар аьлим . Дугъан ччвур ву Темирхан Шалбузов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R0RUtMmDNqo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072074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528834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Дугъу ихь алфавит ва сабпи «Букварь» 1932-пи йисан ва жара учебникар дюзмиш гъап!ну.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А- Сюгьюрчи нивк!’ан уягъ гъаши.</a:t>
            </a:r>
          </a:p>
          <a:p>
            <a:r>
              <a:rPr lang="ru-RU" sz="3000" dirty="0" smtClean="0"/>
              <a:t>С- Вай, вай….Узу гъаахнуйки, биц!идар.</a:t>
            </a:r>
          </a:p>
          <a:p>
            <a:r>
              <a:rPr lang="ru-RU" sz="3000" dirty="0" smtClean="0"/>
              <a:t>     Учв махъв гъийибкундарзуз, багъши ап!инай.</a:t>
            </a:r>
          </a:p>
          <a:p>
            <a:r>
              <a:rPr lang="ru-RU" sz="3000" dirty="0" smtClean="0"/>
              <a:t>     Ва учвуз махъв ктибтуз к!ваъ айиз,хъа вахт имдариз, гъушза узу.</a:t>
            </a:r>
          </a:p>
          <a:p>
            <a:r>
              <a:rPr lang="ru-RU" sz="3000" dirty="0" smtClean="0"/>
              <a:t>     Вахт ву, вахт….</a:t>
            </a:r>
          </a:p>
          <a:p>
            <a:r>
              <a:rPr lang="ru-RU" sz="3000" dirty="0" smtClean="0"/>
              <a:t>М-Чухсагъул уччвуз, учу к!ваин дап!ну гъюб’ин.</a:t>
            </a:r>
          </a:p>
          <a:p>
            <a:r>
              <a:rPr lang="ru-RU" sz="3000" dirty="0" smtClean="0"/>
              <a:t>С-Баркаллагь,биц!идар.</a:t>
            </a:r>
          </a:p>
          <a:p>
            <a:r>
              <a:rPr lang="ru-RU" sz="3000" dirty="0" smtClean="0"/>
              <a:t>Б-Баркаллагь.</a:t>
            </a:r>
          </a:p>
          <a:p>
            <a:r>
              <a:rPr lang="ru-RU" sz="3000" dirty="0" smtClean="0"/>
              <a:t>А-Сюгьюрчи аьгъюру, амма фу вуш к!аълан гъубшу. Лигуруш, алфавит.</a:t>
            </a:r>
          </a:p>
          <a:p>
            <a:r>
              <a:rPr lang="ru-RU" sz="3000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3c50a3bf7579a4e53f7674b8a1d26a_Generi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14290"/>
            <a:ext cx="8143932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§35. Алфавит.</a:t>
            </a:r>
            <a:endParaRPr lang="ru-RU" sz="3200" dirty="0" smtClean="0"/>
          </a:p>
          <a:p>
            <a:r>
              <a:rPr lang="ru-RU" dirty="0" smtClean="0"/>
              <a:t>   Ухьу зиихъ дулхнайиганси, улхруган сесер гафариз сат!и ап!ури улхурхьа, хъа бик!руган, гьадму сесер гьярфариинди улупурхьа.</a:t>
            </a:r>
          </a:p>
          <a:p>
            <a:r>
              <a:rPr lang="ru-RU" dirty="0" smtClean="0"/>
              <a:t>Саб ч!алназ хас вуйи вари сесер улупурайи гьярфар кьабул дап!найи къайдайинди дивбаз алфавит к!уру.</a:t>
            </a:r>
          </a:p>
          <a:p>
            <a:r>
              <a:rPr lang="ru-RU" dirty="0" smtClean="0"/>
              <a:t>Табасаран ч!алнан алфавитдиз 46 гьярф дахил шулу. Дурарикан 12 гьарф ачухъ сеснандар ву , 32 ачухъ дару сеснандар ву , хъа 2 гьярфнан сес адар.</a:t>
            </a:r>
          </a:p>
          <a:p>
            <a:r>
              <a:rPr lang="ru-RU" dirty="0" smtClean="0"/>
              <a:t>Алфавит к!ваъланди аьгъяди хьуб ужу ву.</a:t>
            </a:r>
          </a:p>
          <a:p>
            <a:r>
              <a:rPr lang="ru-RU" dirty="0" smtClean="0"/>
              <a:t>Гьар жюрейин словарар, адмийирин фамилйир  ва ччвурар ади сиягьар, библиотекйириъ китабарин каталогар алфавитдин къайдйир уьрхюри дик!уру.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r>
              <a:rPr lang="ru-RU" b="1" dirty="0" smtClean="0"/>
              <a:t>Ъ</a:t>
            </a:r>
            <a:r>
              <a:rPr lang="ru-RU" sz="2000" dirty="0" smtClean="0"/>
              <a:t>(ижми ишара) табасаран ч!алнаъ ишлетмиш ап!уру:</a:t>
            </a:r>
          </a:p>
          <a:p>
            <a:r>
              <a:rPr lang="ru-RU" sz="2000" dirty="0" smtClean="0"/>
              <a:t>   1.Ктикьу гьярфар(гъ,къ,хъ) дюзмиш ап!бан бадали;</a:t>
            </a:r>
          </a:p>
          <a:p>
            <a:r>
              <a:rPr lang="ru-RU" sz="2000" dirty="0" smtClean="0"/>
              <a:t>   2.Дюднин к!алхандиан гъюрайи гьамзайин сес улупбан </a:t>
            </a:r>
          </a:p>
          <a:p>
            <a:r>
              <a:rPr lang="ru-RU" sz="2000" dirty="0" smtClean="0"/>
              <a:t>   бадали(беъли, сяъти, хилиъ, гьариъ);</a:t>
            </a:r>
          </a:p>
          <a:p>
            <a:r>
              <a:rPr lang="ru-RU" sz="2000" dirty="0" smtClean="0"/>
              <a:t>   3.Урус ч!алнаан ихь ч!алназ дуфнайи </a:t>
            </a:r>
          </a:p>
          <a:p>
            <a:r>
              <a:rPr lang="ru-RU" sz="2000" dirty="0" smtClean="0"/>
              <a:t>    (съезд, подъезд, объявление)гафариъ.</a:t>
            </a:r>
          </a:p>
          <a:p>
            <a:r>
              <a:rPr lang="ru-RU" sz="2000" dirty="0" smtClean="0"/>
              <a:t> </a:t>
            </a:r>
            <a:r>
              <a:rPr lang="ru-RU" b="1" dirty="0" smtClean="0"/>
              <a:t>Ь</a:t>
            </a:r>
            <a:r>
              <a:rPr lang="ru-RU" sz="2000" dirty="0" smtClean="0"/>
              <a:t>(гъюдли ишара) ихь ч!алнаъ:</a:t>
            </a:r>
          </a:p>
          <a:p>
            <a:r>
              <a:rPr lang="ru-RU" sz="2000" dirty="0" smtClean="0"/>
              <a:t>    1.Ктикьу гьярфар аь,уь,гь,хь,кь дюзмиш ап!бан бадали;</a:t>
            </a:r>
          </a:p>
          <a:p>
            <a:r>
              <a:rPr lang="ru-RU" sz="2000" dirty="0" smtClean="0"/>
              <a:t>    2.Урус ч!алнаан ихь ч!алназ дуфнайи гафариъ айи бязи сесерин </a:t>
            </a:r>
          </a:p>
          <a:p>
            <a:r>
              <a:rPr lang="ru-RU" sz="2000" dirty="0" smtClean="0"/>
              <a:t>    гъюдливал(тетрадь, лагерь) улупбан бадали.</a:t>
            </a:r>
          </a:p>
          <a:p>
            <a:r>
              <a:rPr lang="ru-RU" sz="2000" dirty="0" smtClean="0"/>
              <a:t>    3.Урус ч!алнаан ихь ч!алназ дуфнайи гафариъ ачухъ </a:t>
            </a:r>
          </a:p>
          <a:p>
            <a:r>
              <a:rPr lang="ru-RU" sz="2000" dirty="0" smtClean="0"/>
              <a:t>    дару сеснан гьярф( Ильич, почтальон) жара ап!бан бадали, </a:t>
            </a:r>
          </a:p>
          <a:p>
            <a:r>
              <a:rPr lang="ru-RU" sz="2000" dirty="0" smtClean="0"/>
              <a:t>    ишлетмиш ап!уру.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u="dbl" dirty="0" smtClean="0"/>
              <a:t>4.Ц!ийи дарс мюгькам ап! </a:t>
            </a:r>
            <a:r>
              <a:rPr lang="ru-RU" sz="3000" dirty="0" smtClean="0"/>
              <a:t>  </a:t>
            </a:r>
          </a:p>
          <a:p>
            <a:r>
              <a:rPr lang="ru-RU" sz="2600" b="1" dirty="0" smtClean="0"/>
              <a:t>                             160 пи илч!ихуб.</a:t>
            </a:r>
          </a:p>
          <a:p>
            <a:r>
              <a:rPr lang="ru-RU" dirty="0" smtClean="0"/>
              <a:t>   ( Исихъ тувнайи гафар, алфавитдин къайда уьбхюри,</a:t>
            </a:r>
          </a:p>
          <a:p>
            <a:r>
              <a:rPr lang="ru-RU" dirty="0" smtClean="0"/>
              <a:t>   ичв тетрадариъ дик!ай.)</a:t>
            </a:r>
          </a:p>
          <a:p>
            <a:r>
              <a:rPr lang="ru-RU" dirty="0" smtClean="0"/>
              <a:t>   Арфани, беъли, гъавах, гъют!рахьим, гьюл, дестег, диф,</a:t>
            </a:r>
          </a:p>
          <a:p>
            <a:r>
              <a:rPr lang="ru-RU" dirty="0" smtClean="0"/>
              <a:t>   инженер, интернат, Москва, насос, океан, Рамазан, сиргъа,</a:t>
            </a:r>
          </a:p>
          <a:p>
            <a:r>
              <a:rPr lang="ru-RU" dirty="0" smtClean="0"/>
              <a:t>   суфат, тарих, уьзур, фургъун, Ярали, ясли. </a:t>
            </a:r>
          </a:p>
          <a:p>
            <a:r>
              <a:rPr lang="ru-RU" dirty="0" smtClean="0"/>
              <a:t>                         </a:t>
            </a:r>
          </a:p>
          <a:p>
            <a:r>
              <a:rPr lang="ru-RU" sz="3000" b="1" dirty="0" smtClean="0"/>
              <a:t>                             Ц!ийи гафар:</a:t>
            </a:r>
          </a:p>
          <a:p>
            <a:r>
              <a:rPr lang="ru-RU" dirty="0" smtClean="0"/>
              <a:t>       Сюгьюрчи- волшебник</a:t>
            </a:r>
          </a:p>
          <a:p>
            <a:r>
              <a:rPr lang="ru-RU" dirty="0" smtClean="0"/>
              <a:t>       Гаму- камин</a:t>
            </a:r>
          </a:p>
          <a:p>
            <a:r>
              <a:rPr lang="ru-RU" dirty="0" smtClean="0"/>
              <a:t>       Гъвах- сушеное</a:t>
            </a:r>
          </a:p>
          <a:p>
            <a:r>
              <a:rPr lang="ru-RU" dirty="0" smtClean="0"/>
              <a:t>       Дестег- коса</a:t>
            </a:r>
          </a:p>
          <a:p>
            <a:r>
              <a:rPr lang="ru-RU" dirty="0" smtClean="0"/>
              <a:t>       Тарих- история</a:t>
            </a:r>
          </a:p>
          <a:p>
            <a:r>
              <a:rPr lang="ru-RU" dirty="0" smtClean="0"/>
              <a:t>       Фургъун – телега </a:t>
            </a:r>
          </a:p>
          <a:p>
            <a:r>
              <a:rPr lang="ru-RU" dirty="0" smtClean="0"/>
              <a:t>       Сиргъа- серьги</a:t>
            </a:r>
          </a:p>
          <a:p>
            <a:r>
              <a:rPr lang="ru-RU" dirty="0" smtClean="0"/>
              <a:t>       Тавра- мешок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200" b="1" dirty="0" smtClean="0"/>
              <a:t>                     Гафарин диктант: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Табут, жихир, ц!а, юк!в, к!ул, гату, хьад,ч!вул, аьряба, ранда, эбелцан, шагьур, лаваш, эпел, ягълир, заз,ихтияр, ек!в,мурта, ц!ар, кьил.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u="dbl" dirty="0" smtClean="0"/>
              <a:t>Дарснан гидишат:</a:t>
            </a:r>
            <a:endParaRPr lang="ru-RU" sz="3000" b="1" dirty="0" smtClean="0"/>
          </a:p>
          <a:p>
            <a:pPr lvl="0"/>
            <a:r>
              <a:rPr lang="ru-RU" sz="3000" b="1" u="dbl" dirty="0" smtClean="0"/>
              <a:t>Биц!идар тешкил ап!уб</a:t>
            </a:r>
            <a:endParaRPr lang="ru-RU" sz="3000" u="dbl" dirty="0" smtClean="0"/>
          </a:p>
          <a:p>
            <a:r>
              <a:rPr lang="ru-RU" dirty="0" smtClean="0"/>
              <a:t>Гьамустин хаир ибшри, биц!идар!</a:t>
            </a:r>
          </a:p>
          <a:p>
            <a:pPr lvl="0"/>
            <a:r>
              <a:rPr lang="ru-RU" sz="3000" b="1" u="dbl" dirty="0" smtClean="0"/>
              <a:t>Ккудубшу дарс текрар ап!уб:</a:t>
            </a:r>
            <a:endParaRPr lang="ru-RU" sz="3000" u="dbl" dirty="0" smtClean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А) Мелзнан ляхин:</a:t>
            </a:r>
          </a:p>
          <a:p>
            <a:r>
              <a:rPr lang="ru-RU" dirty="0" smtClean="0"/>
              <a:t>  1.Фтиз к!уру ачухъ сесер ?</a:t>
            </a:r>
          </a:p>
          <a:p>
            <a:r>
              <a:rPr lang="ru-RU" dirty="0" smtClean="0"/>
              <a:t>  2. Швунб ачухъ гьярф а ва швнуб сес а?</a:t>
            </a:r>
          </a:p>
          <a:p>
            <a:r>
              <a:rPr lang="ru-RU" dirty="0" smtClean="0"/>
              <a:t>  3. </a:t>
            </a:r>
            <a:r>
              <a:rPr lang="ru-RU" dirty="0" err="1" smtClean="0"/>
              <a:t>Фтиз</a:t>
            </a:r>
            <a:r>
              <a:rPr lang="ru-RU" dirty="0" smtClean="0"/>
              <a:t> к!уру ачухъ дару сес?</a:t>
            </a:r>
          </a:p>
          <a:p>
            <a:r>
              <a:rPr lang="ru-RU" dirty="0" smtClean="0"/>
              <a:t>  4. Бик!баъ дурар швнуб гьярфниинди улупура?</a:t>
            </a:r>
          </a:p>
          <a:p>
            <a:r>
              <a:rPr lang="ru-RU" dirty="0" smtClean="0"/>
              <a:t>  5. Алфавитдиъ айи 33 ачухъ дару гьярфари, швнуб сес улупура?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Б) Хусуси ляхин</a:t>
            </a:r>
          </a:p>
          <a:p>
            <a:r>
              <a:rPr lang="ru-RU" dirty="0" smtClean="0"/>
              <a:t>  1. Карточкйирихьди ляхин ап!уб.</a:t>
            </a:r>
          </a:p>
          <a:p>
            <a:r>
              <a:rPr lang="ru-RU" dirty="0" smtClean="0"/>
              <a:t>  2. Доскайихь ляхин ап!уб.</a:t>
            </a:r>
          </a:p>
          <a:p>
            <a:r>
              <a:rPr lang="ru-RU" dirty="0" smtClean="0"/>
              <a:t>(фонетический разбор ап!уб гафарин: гъвандккар, юлдаш)  </a:t>
            </a:r>
          </a:p>
          <a:p>
            <a:r>
              <a:rPr lang="ru-RU" dirty="0" smtClean="0"/>
              <a:t>  3. Гафарин ляхин. (гьаму гафариз омонимар агай)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61560" y="1417320"/>
          <a:ext cx="3581400" cy="518160"/>
        </p:xfrm>
        <a:graphic>
          <a:graphicData uri="http://schemas.openxmlformats.org/drawingml/2006/table">
            <a:tbl>
              <a:tblPr firstRow="1" lastRow="1">
                <a:tableStyleId>{2D5ABB26-0587-4C30-8999-92F81FD0307C}</a:tableStyleId>
              </a:tblPr>
              <a:tblGrid>
                <a:gridCol w="716280"/>
                <a:gridCol w="716280"/>
                <a:gridCol w="716280"/>
                <a:gridCol w="716280"/>
                <a:gridCol w="716280"/>
              </a:tblGrid>
              <a:tr h="518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643306" y="928670"/>
          <a:ext cx="2571768" cy="651512"/>
        </p:xfrm>
        <a:graphic>
          <a:graphicData uri="http://schemas.openxmlformats.org/drawingml/2006/table">
            <a:tbl>
              <a:tblPr/>
              <a:tblGrid>
                <a:gridCol w="514774"/>
                <a:gridCol w="514774"/>
                <a:gridCol w="514774"/>
                <a:gridCol w="514774"/>
                <a:gridCol w="512672"/>
              </a:tblGrid>
              <a:tr h="651512">
                <a:tc>
                  <a:txBody>
                    <a:bodyPr/>
                    <a:lstStyle/>
                    <a:p>
                      <a:r>
                        <a:rPr lang="ru-RU" sz="2000" b="1" dirty="0" err="1" smtClean="0"/>
                        <a:t>аь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й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н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а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р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06240" y="1571612"/>
          <a:ext cx="2366023" cy="642942"/>
        </p:xfrm>
        <a:graphic>
          <a:graphicData uri="http://schemas.openxmlformats.org/drawingml/2006/table">
            <a:tbl>
              <a:tblPr/>
              <a:tblGrid>
                <a:gridCol w="422935"/>
                <a:gridCol w="480572"/>
                <a:gridCol w="487505"/>
                <a:gridCol w="406254"/>
                <a:gridCol w="568757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143372" y="2214554"/>
          <a:ext cx="1285884" cy="482926"/>
        </p:xfrm>
        <a:graphic>
          <a:graphicData uri="http://schemas.openxmlformats.org/drawingml/2006/table">
            <a:tbl>
              <a:tblPr/>
              <a:tblGrid>
                <a:gridCol w="454028"/>
                <a:gridCol w="403228"/>
                <a:gridCol w="428628"/>
              </a:tblGrid>
              <a:tr h="48292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й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444240" y="2712720"/>
          <a:ext cx="2351405" cy="518160"/>
        </p:xfrm>
        <a:graphic>
          <a:graphicData uri="http://schemas.openxmlformats.org/drawingml/2006/table">
            <a:tbl>
              <a:tblPr/>
              <a:tblGrid>
                <a:gridCol w="388620"/>
                <a:gridCol w="388620"/>
                <a:gridCol w="208280"/>
                <a:gridCol w="590553"/>
                <a:gridCol w="428628"/>
                <a:gridCol w="346704"/>
              </a:tblGrid>
              <a:tr h="51816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къ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36720" y="3214686"/>
          <a:ext cx="2011680" cy="642942"/>
        </p:xfrm>
        <a:graphic>
          <a:graphicData uri="http://schemas.openxmlformats.org/drawingml/2006/table">
            <a:tbl>
              <a:tblPr/>
              <a:tblGrid>
                <a:gridCol w="335280"/>
                <a:gridCol w="428628"/>
                <a:gridCol w="428628"/>
                <a:gridCol w="416808"/>
                <a:gridCol w="402336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013960" y="3857628"/>
          <a:ext cx="2072640" cy="516252"/>
        </p:xfrm>
        <a:graphic>
          <a:graphicData uri="http://schemas.openxmlformats.org/drawingml/2006/table">
            <a:tbl>
              <a:tblPr/>
              <a:tblGrid>
                <a:gridCol w="414528"/>
                <a:gridCol w="414528"/>
                <a:gridCol w="414528"/>
                <a:gridCol w="414528"/>
                <a:gridCol w="414528"/>
              </a:tblGrid>
              <a:tr h="516252"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029200" y="4373880"/>
          <a:ext cx="3733800" cy="609600"/>
        </p:xfrm>
        <a:graphic>
          <a:graphicData uri="http://schemas.openxmlformats.org/drawingml/2006/table">
            <a:tbl>
              <a:tblPr/>
              <a:tblGrid>
                <a:gridCol w="414867"/>
                <a:gridCol w="414866"/>
                <a:gridCol w="414867"/>
                <a:gridCol w="414867"/>
                <a:gridCol w="414866"/>
                <a:gridCol w="414867"/>
                <a:gridCol w="414867"/>
                <a:gridCol w="414866"/>
                <a:gridCol w="414867"/>
              </a:tblGrid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14282" y="714356"/>
            <a:ext cx="278608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1.Ликар ибариин к!ул улариин.</a:t>
            </a:r>
          </a:p>
          <a:p>
            <a:r>
              <a:rPr lang="ru-RU" dirty="0" smtClean="0"/>
              <a:t>2.Варж ккуртт алди,сабдик седеф ктарди.</a:t>
            </a:r>
          </a:p>
          <a:p>
            <a:r>
              <a:rPr lang="ru-RU" dirty="0" smtClean="0"/>
              <a:t>3.Лизи чарли жилар ккеркна .</a:t>
            </a:r>
          </a:p>
          <a:p>
            <a:r>
              <a:rPr lang="ru-RU" dirty="0" smtClean="0"/>
              <a:t>4.Чру ук!аригъ уьру ц!ик!вар .</a:t>
            </a:r>
          </a:p>
          <a:p>
            <a:r>
              <a:rPr lang="ru-RU" dirty="0" smtClean="0"/>
              <a:t>5. Биржус даршлу аьхю гьлав.</a:t>
            </a:r>
          </a:p>
          <a:p>
            <a:r>
              <a:rPr lang="ru-RU" dirty="0" smtClean="0"/>
              <a:t>6. Гвач!чинган-юкьуб лик,лисунган-кьюб лик, хябяхъган-шубуб лик.</a:t>
            </a:r>
          </a:p>
          <a:p>
            <a:r>
              <a:rPr lang="ru-RU" dirty="0" smtClean="0"/>
              <a:t>7. Жан –гак!авлин,суфат –гюзгдин,алдаршра нефес ипру  гьарай-сес.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85723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Дарснан аьхир: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А)Дарснан натижа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Б)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Биц!идариз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кьиматар.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В)Хулан ляхин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§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35    162 пи илч!ихуб.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01119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Омонимы: </a:t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5254199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714488"/>
            <a:ext cx="4071966" cy="4071966"/>
          </a:xfrm>
        </p:spPr>
      </p:pic>
      <p:pic>
        <p:nvPicPr>
          <p:cNvPr id="5" name="Рисунок 4" descr="kolokolchi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0" y="2132856"/>
            <a:ext cx="4264446" cy="35821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V="1">
            <a:off x="1071538" y="1155126"/>
            <a:ext cx="1287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857232"/>
            <a:ext cx="4071934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Гаргар (зенг йивру)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857232"/>
            <a:ext cx="2962671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гаргар (кюкю)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IAN_00920085.HR_.ru-pic4_zoom-1000x1000-347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571612"/>
            <a:ext cx="4000528" cy="4740277"/>
          </a:xfrm>
        </p:spPr>
      </p:pic>
      <p:pic>
        <p:nvPicPr>
          <p:cNvPr id="5" name="Рисунок 4" descr="365175_pole_gorizont_vspaxanoe_zelenoe_nebo_1680x1050_(www.GetBg.net)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1500174"/>
            <a:ext cx="4263464" cy="47863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642918"/>
            <a:ext cx="3608680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Жилар (инсанар)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42918"/>
            <a:ext cx="3337773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жилар (мулкар)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41115_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35275"/>
            <a:ext cx="3571868" cy="5422725"/>
          </a:xfrm>
          <a:prstGeom prst="rect">
            <a:avLst/>
          </a:prstGeom>
        </p:spPr>
      </p:pic>
      <p:pic>
        <p:nvPicPr>
          <p:cNvPr id="5" name="Рисунок 4" descr="mountains-valley-dolina-gor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274" y="1357298"/>
            <a:ext cx="5500726" cy="55007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642918"/>
            <a:ext cx="2856872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Сив (хифран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642918"/>
            <a:ext cx="2857520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Сив (дагъ)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ltracom\Documents\murave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14356"/>
            <a:ext cx="8264980" cy="2500330"/>
          </a:xfrm>
          <a:prstGeom prst="rect">
            <a:avLst/>
          </a:prstGeom>
          <a:noFill/>
        </p:spPr>
      </p:pic>
      <p:pic>
        <p:nvPicPr>
          <p:cNvPr id="5" name="Рисунок 4" descr="a3b2c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786190"/>
            <a:ext cx="8001026" cy="30718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28860" y="0"/>
            <a:ext cx="3470822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Зимз (гьяшарат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286124"/>
            <a:ext cx="4572085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зимс (йимишдин гьар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572272"/>
          </a:xfrm>
        </p:spPr>
        <p:txBody>
          <a:bodyPr>
            <a:normAutofit fontScale="85000" lnSpcReduction="20000"/>
          </a:bodyPr>
          <a:lstStyle/>
          <a:p>
            <a:r>
              <a:rPr lang="ru-RU" sz="3300" u="dbl" dirty="0" smtClean="0"/>
              <a:t>3</a:t>
            </a:r>
            <a:r>
              <a:rPr lang="ru-RU" sz="3300" b="1" u="dbl" dirty="0" smtClean="0"/>
              <a:t>.Ц!ийи дарс: Алфавит</a:t>
            </a:r>
            <a:endParaRPr lang="ru-RU" sz="3300" dirty="0" smtClean="0"/>
          </a:p>
          <a:p>
            <a:r>
              <a:rPr lang="ru-RU" b="1" dirty="0" smtClean="0"/>
              <a:t>А - </a:t>
            </a:r>
            <a:r>
              <a:rPr lang="ru-RU" dirty="0" err="1" smtClean="0"/>
              <a:t>Тук,тук,тук</a:t>
            </a:r>
            <a:r>
              <a:rPr lang="ru-RU" dirty="0" smtClean="0"/>
              <a:t>…….</a:t>
            </a:r>
          </a:p>
          <a:p>
            <a:r>
              <a:rPr lang="ru-RU" b="1" dirty="0" smtClean="0"/>
              <a:t>М</a:t>
            </a:r>
            <a:r>
              <a:rPr lang="ru-RU" dirty="0" smtClean="0"/>
              <a:t> </a:t>
            </a:r>
            <a:r>
              <a:rPr lang="ru-RU" b="1" dirty="0" smtClean="0"/>
              <a:t>-</a:t>
            </a:r>
            <a:r>
              <a:rPr lang="ru-RU" dirty="0" smtClean="0"/>
              <a:t> </a:t>
            </a:r>
            <a:r>
              <a:rPr lang="ru-RU" dirty="0" err="1" smtClean="0"/>
              <a:t>Фуж</a:t>
            </a:r>
            <a:r>
              <a:rPr lang="ru-RU" dirty="0" smtClean="0"/>
              <a:t> вуйик!ан, баяр-шубар?</a:t>
            </a:r>
          </a:p>
          <a:p>
            <a:r>
              <a:rPr lang="ru-RU" b="1" dirty="0" smtClean="0"/>
              <a:t>С - </a:t>
            </a:r>
            <a:r>
              <a:rPr lang="ru-RU" dirty="0" smtClean="0"/>
              <a:t>Салам аьлейкум ! Биц!и дустар.</a:t>
            </a:r>
          </a:p>
          <a:p>
            <a:r>
              <a:rPr lang="ru-RU" dirty="0" smtClean="0"/>
              <a:t>Учвус аьгъяйк!ан узу фуж вуш?</a:t>
            </a:r>
          </a:p>
          <a:p>
            <a:r>
              <a:rPr lang="ru-RU" b="1" dirty="0" smtClean="0"/>
              <a:t>Б</a:t>
            </a:r>
            <a:r>
              <a:rPr lang="ru-RU" dirty="0" smtClean="0"/>
              <a:t> </a:t>
            </a:r>
            <a:r>
              <a:rPr lang="ru-RU" b="1" dirty="0" smtClean="0"/>
              <a:t>- </a:t>
            </a:r>
            <a:r>
              <a:rPr lang="ru-RU" dirty="0" smtClean="0"/>
              <a:t> </a:t>
            </a:r>
            <a:r>
              <a:rPr lang="ru-RU" dirty="0" err="1" smtClean="0"/>
              <a:t>Ав</a:t>
            </a:r>
            <a:r>
              <a:rPr lang="ru-RU" dirty="0" smtClean="0"/>
              <a:t>, ав сюгьюрчи .</a:t>
            </a:r>
          </a:p>
          <a:p>
            <a:r>
              <a:rPr lang="ru-RU" b="1" dirty="0" smtClean="0"/>
              <a:t>С - </a:t>
            </a:r>
            <a:r>
              <a:rPr lang="ru-RU" dirty="0" err="1" smtClean="0"/>
              <a:t>Ярхла</a:t>
            </a:r>
            <a:r>
              <a:rPr lang="ru-RU" dirty="0" smtClean="0"/>
              <a:t> рякъди дуфназа, биц!идар, эргназа.</a:t>
            </a:r>
          </a:p>
          <a:p>
            <a:r>
              <a:rPr lang="ru-RU" b="1" dirty="0" smtClean="0"/>
              <a:t>М -  </a:t>
            </a:r>
            <a:r>
              <a:rPr lang="ru-RU" dirty="0" err="1" smtClean="0"/>
              <a:t>Деэй</a:t>
            </a:r>
            <a:r>
              <a:rPr lang="ru-RU" dirty="0" smtClean="0"/>
              <a:t> йиз устлихъ ва эргвал йивай . </a:t>
            </a:r>
          </a:p>
          <a:p>
            <a:r>
              <a:rPr lang="ru-RU" b="1" dirty="0" smtClean="0"/>
              <a:t>С -  </a:t>
            </a:r>
            <a:r>
              <a:rPr lang="ru-RU" dirty="0" err="1" smtClean="0"/>
              <a:t>Узуз</a:t>
            </a:r>
            <a:r>
              <a:rPr lang="ru-RU" dirty="0" smtClean="0"/>
              <a:t> махъвар гизаф ккунидар вузуз, хъа гизафсира эргвал йивруган.</a:t>
            </a:r>
          </a:p>
          <a:p>
            <a:r>
              <a:rPr lang="ru-RU" dirty="0" err="1" smtClean="0"/>
              <a:t>Учвуз</a:t>
            </a:r>
            <a:r>
              <a:rPr lang="ru-RU" dirty="0" smtClean="0"/>
              <a:t> махъвар аьгъяйк!ан ?</a:t>
            </a:r>
          </a:p>
          <a:p>
            <a:r>
              <a:rPr lang="ru-RU" b="1" dirty="0" smtClean="0"/>
              <a:t>Б -  </a:t>
            </a:r>
            <a:r>
              <a:rPr lang="ru-RU" dirty="0" err="1" smtClean="0"/>
              <a:t>Ав</a:t>
            </a:r>
            <a:r>
              <a:rPr lang="ru-RU" dirty="0" smtClean="0"/>
              <a:t>,  гизаф аьгъячуз. Ккундуш гьяйванатарикан, ккундуш дуланажагъдикан, сюгьриндар ва гьац!ира жарадар.</a:t>
            </a:r>
          </a:p>
          <a:p>
            <a:r>
              <a:rPr lang="ru-RU" b="1" dirty="0" smtClean="0"/>
              <a:t>С - </a:t>
            </a:r>
            <a:r>
              <a:rPr lang="ru-RU" dirty="0" err="1" smtClean="0"/>
              <a:t>Йипай</a:t>
            </a:r>
            <a:r>
              <a:rPr lang="ru-RU" dirty="0" smtClean="0"/>
              <a:t> узуз, узу учвухъ хъпехъуза .</a:t>
            </a:r>
          </a:p>
          <a:p>
            <a:r>
              <a:rPr lang="ru-RU" b="1" dirty="0" smtClean="0"/>
              <a:t>А - </a:t>
            </a:r>
            <a:r>
              <a:rPr lang="ru-RU" dirty="0" err="1" smtClean="0"/>
              <a:t>Сюгьюрчи</a:t>
            </a:r>
            <a:r>
              <a:rPr lang="ru-RU" dirty="0" smtClean="0"/>
              <a:t> деъру устлихъ ва ахуру.</a:t>
            </a:r>
          </a:p>
          <a:p>
            <a:r>
              <a:rPr lang="ru-RU" b="1" dirty="0" smtClean="0"/>
              <a:t>М - </a:t>
            </a:r>
            <a:r>
              <a:rPr lang="ru-RU" dirty="0" err="1" smtClean="0"/>
              <a:t>Биц!идар</a:t>
            </a:r>
            <a:r>
              <a:rPr lang="ru-RU" dirty="0" smtClean="0"/>
              <a:t>, сюгьюрчи гъахну, лигухьа фу ухьуз дугъу чан таврайиъ гъабхнуш.</a:t>
            </a:r>
          </a:p>
          <a:p>
            <a:r>
              <a:rPr lang="ru-RU" b="1" dirty="0" smtClean="0"/>
              <a:t>М - </a:t>
            </a:r>
            <a:r>
              <a:rPr lang="ru-RU" dirty="0" err="1" smtClean="0"/>
              <a:t>Дугъан</a:t>
            </a:r>
            <a:r>
              <a:rPr lang="ru-RU" dirty="0" smtClean="0"/>
              <a:t> таврайиъ айиб махъв ву.</a:t>
            </a:r>
          </a:p>
          <a:p>
            <a:r>
              <a:rPr lang="ru-RU" b="1" smtClean="0"/>
              <a:t>М -  </a:t>
            </a:r>
            <a:r>
              <a:rPr lang="ru-RU" dirty="0" err="1" smtClean="0"/>
              <a:t>Узуз</a:t>
            </a:r>
            <a:r>
              <a:rPr lang="ru-RU" dirty="0" smtClean="0"/>
              <a:t> му махъв аьгъязуз, ккундуш кидибтидиза учвуз, хъебехъай!</a:t>
            </a:r>
          </a:p>
          <a:p>
            <a:r>
              <a:rPr lang="ru-RU" dirty="0" smtClean="0"/>
              <a:t> Махъв шикларинди ктибтуб.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mUrnunZI-I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990280" y="990280"/>
            <a:ext cx="6623998" cy="4643438"/>
          </a:xfrm>
        </p:spPr>
      </p:pic>
      <p:sp>
        <p:nvSpPr>
          <p:cNvPr id="5" name="Прямоугольник 4"/>
          <p:cNvSpPr/>
          <p:nvPr/>
        </p:nvSpPr>
        <p:spPr>
          <a:xfrm>
            <a:off x="4714876" y="1071546"/>
            <a:ext cx="4572000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Махъв «Алфавит»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4800" dirty="0" smtClean="0"/>
              <a:t> Гъахьну-   гъхьундар саб   вилаятдиъ сюгьюрчи.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AoVoDPDPgo.jpg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0"/>
            <a:ext cx="8358246" cy="4929198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4795897"/>
            <a:ext cx="80010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Дегьзаманайиъ хлинццар кайи гьяйвниинди, халкьариз гьярфар пай ап!ури, жилилан сюгьюрчи илт!ик!ури гъахьну.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966</Words>
  <Application>Microsoft Office PowerPoint</Application>
  <PresentationFormat>Экран (4:3)</PresentationFormat>
  <Paragraphs>171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Презентация PowerPoint</vt:lpstr>
      <vt:lpstr>Презентация PowerPoint</vt:lpstr>
      <vt:lpstr>Омонимы: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Ultracom</dc:creator>
  <cp:lastModifiedBy>2EL</cp:lastModifiedBy>
  <cp:revision>8</cp:revision>
  <dcterms:created xsi:type="dcterms:W3CDTF">2018-02-12T12:06:26Z</dcterms:created>
  <dcterms:modified xsi:type="dcterms:W3CDTF">2019-05-22T05:57:32Z</dcterms:modified>
</cp:coreProperties>
</file>