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9" r:id="rId14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108" d="100"/>
          <a:sy n="108" d="100"/>
        </p:scale>
        <p:origin x="-276" y="22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797210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355bdd388c019f94_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355bdd388c019f94_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355bdd388c019f94_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355bdd388c019f94_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355bdd388c019f94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355bdd388c019f94_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355bdd388c019f94_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355bdd388c019f94_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355bdd388c019f94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355bdd388c019f94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355bdd388c019f94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355bdd388c019f94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55bdd388c019f94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55bdd388c019f94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5bdd388c019f94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5bdd388c019f94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355bdd388c019f94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355bdd388c019f94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355bdd388c019f94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355bdd388c019f94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355bdd388c019f94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355bdd388c019f94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55bdd388c019f94_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355bdd388c019f94_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Санкт-Петербург</a:t>
            </a:r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Вторая столица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Google Shape;105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991600" cy="48387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Google Shape;110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685725" cy="48387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Google Shape;115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9144000" cy="48387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Google Shape;120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991600" cy="48387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Google Shape;60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776750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Google Shape;65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991600" cy="48387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9325" y="152400"/>
            <a:ext cx="8854675" cy="48387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Google Shape;75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666299" cy="48387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Google Shape;80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991600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Google Shape;85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863651" cy="48387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Google Shape;90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863524" cy="48387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991600" cy="457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Экран (16:9)</PresentationFormat>
  <Paragraphs>2</Paragraphs>
  <Slides>13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Simple Light</vt:lpstr>
      <vt:lpstr>Санкт-Петербург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Санкт-Петербург</dc:title>
  <cp:lastModifiedBy>Ирина</cp:lastModifiedBy>
  <cp:revision>1</cp:revision>
  <dcterms:modified xsi:type="dcterms:W3CDTF">2019-05-21T23:27:56Z</dcterms:modified>
</cp:coreProperties>
</file>