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83" r:id="rId4"/>
    <p:sldId id="259" r:id="rId5"/>
    <p:sldId id="260" r:id="rId6"/>
    <p:sldId id="279" r:id="rId7"/>
    <p:sldId id="261" r:id="rId8"/>
    <p:sldId id="262" r:id="rId9"/>
    <p:sldId id="263" r:id="rId10"/>
    <p:sldId id="264" r:id="rId11"/>
    <p:sldId id="265" r:id="rId12"/>
    <p:sldId id="266" r:id="rId13"/>
    <p:sldId id="280" r:id="rId14"/>
    <p:sldId id="275" r:id="rId15"/>
    <p:sldId id="267" r:id="rId16"/>
    <p:sldId id="269" r:id="rId17"/>
    <p:sldId id="290" r:id="rId18"/>
    <p:sldId id="284" r:id="rId19"/>
    <p:sldId id="270" r:id="rId20"/>
    <p:sldId id="271" r:id="rId21"/>
    <p:sldId id="273" r:id="rId22"/>
    <p:sldId id="282" r:id="rId23"/>
    <p:sldId id="272" r:id="rId24"/>
    <p:sldId id="274" r:id="rId25"/>
    <p:sldId id="276" r:id="rId26"/>
    <p:sldId id="257" r:id="rId27"/>
    <p:sldId id="277" r:id="rId28"/>
    <p:sldId id="287" r:id="rId29"/>
    <p:sldId id="285" r:id="rId30"/>
    <p:sldId id="286" r:id="rId31"/>
    <p:sldId id="288" r:id="rId32"/>
    <p:sldId id="289" r:id="rId33"/>
    <p:sldId id="268" r:id="rId34"/>
    <p:sldId id="28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C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111" d="100"/>
          <a:sy n="111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688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30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0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43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71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891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6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05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7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46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20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239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konkurs-rebus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rz43.ru/index.php/sorokonozhk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cdti43.ru/olimpiady-i-konkursy-dlya-detej-i-molodezhi/domik-semignomik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chool-olympiads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https://www.covenok.ru/sov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ya-enciklopedia.ru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umniymamontenok.ru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http://unga74.ru/" TargetMode="External" Type="http://schemas.openxmlformats.org/officeDocument/2006/relationships/hyperlink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perspektiva-olymp.ru/pony/mai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farosta.ru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https://www.olympiadonline.ru/1-4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shkolnye_olimpiady1.ppt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unikru.ru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https://syndychok-znaniy.ru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http://cleve.ru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https://mega-talant.com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s://mir-olimpiad.ru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http://eruditez.ru/" TargetMode="External" Type="http://schemas.openxmlformats.org/officeDocument/2006/relationships/hyperlink"/><Relationship Id="rId1" Target="../slideLayouts/slideLayout7.xml" Type="http://schemas.openxmlformats.org/officeDocument/2006/relationships/slideLayout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https://www.oodi.ru/polozhenie-o-issledovatel" TargetMode="External" Type="http://schemas.openxmlformats.org/officeDocument/2006/relationships/hyperlink"/><Relationship Id="rId1" Target="../slideLayouts/slideLayout7.xml" Type="http://schemas.openxmlformats.org/officeDocument/2006/relationships/slideLayout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pedakademy.ru/?page_id=119" TargetMode="Externa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www.google.com/url?q=https://kpfu.ru/psychology/mezhdunarodnyj-konkurs-issledovatelskih-i-323841.html&amp;sa=D&amp;ust=1526878366068000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 ?><Relationships xmlns="http://schemas.openxmlformats.org/package/2006/relationships"><Relationship Id="rId3" Target="../media/image30.jpeg" Type="http://schemas.openxmlformats.org/officeDocument/2006/relationships/image"/><Relationship Id="rId2" Target="http://emu.cerm.ru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shkolnye_olimpiady1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http://runodog.ru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http://runodog.ru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http://evertest.ru/" TargetMode="External" Type="http://schemas.openxmlformats.org/officeDocument/2006/relationships/hyperlink"/><Relationship Id="rId1" Target="../slideLayouts/slideLayout2.xml" Type="http://schemas.openxmlformats.org/officeDocument/2006/relationships/slideLayout"/><Relationship Id="rId5" Target="../media/image5.jpeg" Type="http://schemas.openxmlformats.org/officeDocument/2006/relationships/image"/><Relationship Id="rId4" Target="shkolnye_olimpiady1.pptx" TargetMode="External" Type="http://schemas.openxmlformats.org/officeDocument/2006/relationships/hyperlink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m.kirov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konkurskit.org/index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https://mathkang.ru/" TargetMode="External" Type="http://schemas.openxmlformats.org/officeDocument/2006/relationships/hyperlink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00042"/>
            <a:ext cx="860444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/>
              <a:t>Олимпиады для учащихся начальной школы</a:t>
            </a:r>
            <a:endParaRPr lang="ru-RU" sz="6000" b="1" dirty="0"/>
          </a:p>
        </p:txBody>
      </p:sp>
      <p:pic>
        <p:nvPicPr>
          <p:cNvPr id="18434" name="Picture 2" descr="Картинки по запросу учебники картинк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3212976"/>
            <a:ext cx="5025380" cy="3101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http://konkurs-rebus.ru/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Математика</a:t>
            </a:r>
            <a:endParaRPr lang="ru-RU" sz="4000" dirty="0"/>
          </a:p>
        </p:txBody>
      </p:sp>
      <p:pic>
        <p:nvPicPr>
          <p:cNvPr id="4" name="Рисунок 3" descr="Картинки по запросу олимпиада ребус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2708920"/>
            <a:ext cx="7488832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hlinkClick r:id="rId2"/>
              </a:rPr>
              <a:t>https://www.rz43.ru/index.php/sorokonozhka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Окружающий мир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1680" y="2204864"/>
            <a:ext cx="583264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hlinkClick r:id="rId2"/>
              </a:rPr>
              <a:t>https://www.cdti43.ru/olimpiady-i-konkursy-dlya-detej-i-molodezhi/domik-semignomik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Основные дисциплины</a:t>
            </a:r>
            <a:endParaRPr lang="ru-RU" b="1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3140968"/>
            <a:ext cx="6912768" cy="33973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school-olympiads.ru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Основные дисциплины</a:t>
            </a:r>
            <a:endParaRPr lang="ru-RU" b="1" dirty="0"/>
          </a:p>
        </p:txBody>
      </p:sp>
      <p:pic>
        <p:nvPicPr>
          <p:cNvPr id="36866" name="Picture 2" descr="https://gov-murman.ru/upload/iblock/1b6/vserossiyskaya-olimpiada-shkolnikov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71612"/>
            <a:ext cx="7615547" cy="5072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https://www.covenok.ru/sov/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Georgia" panose="02040502050405020303" pitchFamily="18" charset="0"/>
              </a:rPr>
              <a:t>Международная эвристическая олимпиада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068960"/>
            <a:ext cx="807929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http://ya-enciklopedia.ru/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433048" cy="30963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Международный конкурс по основным</a:t>
            </a:r>
            <a:br>
              <a:rPr lang="ru-RU" sz="4000" b="1" dirty="0" smtClean="0"/>
            </a:br>
            <a:r>
              <a:rPr lang="ru-RU" sz="4000" b="1" dirty="0" smtClean="0"/>
              <a:t>школьным предметам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Я — энциклопедия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3284984"/>
            <a:ext cx="6336704" cy="35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http://umniymamontenok.ru/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Все дисциплины</a:t>
            </a:r>
            <a:endParaRPr lang="ru-RU" sz="4000" b="1" dirty="0"/>
          </a:p>
        </p:txBody>
      </p:sp>
      <p:pic>
        <p:nvPicPr>
          <p:cNvPr id="4" name="Рисунок 3" descr="Картинки по запросу олимпиада Я — энциклопедия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2708920"/>
            <a:ext cx="7056784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45510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hlinkClick r:id="rId2"/>
              </a:rPr>
              <a:t>http://</a:t>
            </a:r>
            <a:r>
              <a:rPr lang="ru-RU" sz="4800" dirty="0" smtClean="0">
                <a:hlinkClick r:id="rId2"/>
              </a:rPr>
              <a:t>unga74.ru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772816"/>
            <a:ext cx="823909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369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196752"/>
            <a:ext cx="51845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Ресурсы с олимпиадами, викторинами и конкурсами по различным направлениям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06569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892480" cy="1215008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http://www.perspektiva-olymp.ru/pony/main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2116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Международные интеллектуальные детские конкурсы </a:t>
            </a:r>
            <a:endParaRPr lang="ru-RU" sz="4000" dirty="0"/>
          </a:p>
        </p:txBody>
      </p:sp>
      <p:pic>
        <p:nvPicPr>
          <p:cNvPr id="4" name="Рисунок 3" descr="poni_logo2015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3356992"/>
            <a:ext cx="5040560" cy="2966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6011882"/>
          </a:xfrm>
        </p:spPr>
        <p:txBody>
          <a:bodyPr>
            <a:noAutofit/>
          </a:bodyPr>
          <a:lstStyle/>
          <a:p>
            <a:pPr algn="just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Олимпиада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-это состязание учащихся, требующее от участников демонстрации знаний и навыков в области одной или нескольких изучаемых дисциплин.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www.farosta.ru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7016" y="1268760"/>
            <a:ext cx="8856984" cy="208823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b="1" dirty="0" smtClean="0"/>
              <a:t>Всероссийские конкурсы, викторины и олимпиады</a:t>
            </a:r>
            <a:br>
              <a:rPr lang="ru-RU" sz="4000" b="1" dirty="0" smtClean="0"/>
            </a:br>
            <a:endParaRPr lang="ru-RU" sz="4000" b="1" dirty="0"/>
          </a:p>
        </p:txBody>
      </p:sp>
      <p:pic>
        <p:nvPicPr>
          <p:cNvPr id="4" name="Рисунок 3" descr="logo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852936"/>
            <a:ext cx="4752528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135416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https://www.olympiadonline.ru/1-4/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Всероссийская олимпиада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2636912"/>
            <a:ext cx="6048672" cy="3874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pres?slideindex=1&amp;slidetitle="/>
              </a:rPr>
              <a:t>https://nic-snail.ru/</a:t>
            </a:r>
            <a:endParaRPr lang="ru-RU" dirty="0"/>
          </a:p>
        </p:txBody>
      </p:sp>
      <p:pic>
        <p:nvPicPr>
          <p:cNvPr id="38914" name="Picture 2" descr="https://nic-snail.ru/lp/media/img/base/sneil-logo-foot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718009"/>
            <a:ext cx="6908448" cy="413999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1500174"/>
            <a:ext cx="78581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Международные дистанционные конкурсы и олимпиады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http://www.unikru.ru/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Международные викторины, олимпиады, конкурсы</a:t>
            </a:r>
            <a:endParaRPr lang="ru-RU" sz="4000" b="1" dirty="0"/>
          </a:p>
        </p:txBody>
      </p:sp>
      <p:pic>
        <p:nvPicPr>
          <p:cNvPr id="4" name="Рисунок 3" descr="Картинки по запросу Международный и Всероссийский конкурс «УНИКУМ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3140968"/>
            <a:ext cx="7236804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https://syndychok-znaniy.ru/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15841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Georgia" panose="02040502050405020303" pitchFamily="18" charset="0"/>
              </a:rPr>
              <a:t>Всероссийские дистанционные мероприятия</a:t>
            </a:r>
            <a:endParaRPr lang="ru-RU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56992"/>
            <a:ext cx="8352928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http://cleve.ru/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Всероссийские и Международные дистанционные конкурсы и олимпиады</a:t>
            </a:r>
            <a:endParaRPr lang="ru-RU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3356992"/>
            <a:ext cx="8352928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https://mega-talant.com/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9"/>
            <a:ext cx="9324528" cy="23762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Georgia" pitchFamily="18" charset="0"/>
              </a:rPr>
              <a:t>Международные и всероссийские олимпиады, конкурсы, турниры и творческие марафоны</a:t>
            </a:r>
            <a:endParaRPr lang="ru-RU" sz="4000" b="1" dirty="0">
              <a:latin typeface="Georg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3429000"/>
            <a:ext cx="6768752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Georgia" panose="02040502050405020303" pitchFamily="18" charset="0"/>
                <a:hlinkClick r:id="rId2"/>
              </a:rPr>
              <a:t>https://mir-olimpiad.ru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Georgia" panose="02040502050405020303" pitchFamily="18" charset="0"/>
              </a:rPr>
              <a:t>Всероссийские олимпиады и конкурсы</a:t>
            </a:r>
            <a:endParaRPr lang="ru-RU" sz="4000" b="1" dirty="0"/>
          </a:p>
        </p:txBody>
      </p:sp>
      <p:pic>
        <p:nvPicPr>
          <p:cNvPr id="4" name="Picture 2" descr="C:\Users\Omega Electronics\Desktop\ап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8420134" cy="1779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060848"/>
            <a:ext cx="3596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hlinkClick r:id="rId2"/>
              </a:rPr>
              <a:t>http://</a:t>
            </a:r>
            <a:r>
              <a:rPr lang="en-US" sz="3600" dirty="0" smtClean="0">
                <a:hlinkClick r:id="rId2"/>
              </a:rPr>
              <a:t>eruditez.ru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51" y="3212976"/>
            <a:ext cx="9018796" cy="212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528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28800"/>
            <a:ext cx="77403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Проектные и исследовательские конкурсы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057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204864"/>
            <a:ext cx="59046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Тематические олимпиады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639431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71391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www.oodi.ru/polozhenie-o-issledovatel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916832"/>
            <a:ext cx="8087444" cy="381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1527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5688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hlinkClick r:id="rId2"/>
              </a:rPr>
              <a:t>http://pedakademy.ru/?</a:t>
            </a:r>
            <a:r>
              <a:rPr lang="ru-RU" sz="2800" dirty="0" smtClean="0">
                <a:hlinkClick r:id="rId2"/>
              </a:rPr>
              <a:t>page_id=119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564904"/>
            <a:ext cx="854369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299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hlinkClick r:id="rId2"/>
              </a:rPr>
              <a:t>https://kpfu.ru/psychology/mezhdunarodnyj-konkurs-issledovatelskih-i-323841.html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07" y="2780928"/>
            <a:ext cx="7417010" cy="223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12044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http://emu.cerm.ru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844824"/>
            <a:ext cx="8278349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hlinkClick r:id="rId2" action="ppaction://hlinkpres?slideindex=1&amp;slidetitle="/>
              </a:rPr>
              <a:t>http://</a:t>
            </a:r>
            <a:r>
              <a:rPr lang="en-US" sz="3200" dirty="0" smtClean="0">
                <a:hlinkClick r:id="rId2" action="ppaction://hlinkpres?slideindex=1&amp;slidetitle="/>
              </a:rPr>
              <a:t>future4you.ru/index.php?Itemid=2125</a:t>
            </a:r>
            <a:endParaRPr lang="ru-RU" sz="3600" dirty="0"/>
          </a:p>
        </p:txBody>
      </p:sp>
      <p:pic>
        <p:nvPicPr>
          <p:cNvPr id="37890" name="Picture 2" descr="http://2.bp.blogspot.com/-YnDg9kABCWA/VlWQTtojxBI/AAAAAAAApEQ/sS49k9Vp8ro/s1600/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285992"/>
            <a:ext cx="8172855" cy="3252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http://runodog.ru/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556792"/>
            <a:ext cx="6912768" cy="4883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http://runodog.ru/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6328" y="1124744"/>
            <a:ext cx="8877672" cy="46699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Международный игровой конкурс по истории мировой культуры</a:t>
            </a:r>
            <a:endParaRPr lang="ru-RU" sz="40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3068960"/>
            <a:ext cx="6048672" cy="35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57298"/>
            <a:ext cx="421481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evertest.ru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Основные школьные дисциплины</a:t>
            </a:r>
            <a:endParaRPr lang="ru-RU" dirty="0"/>
          </a:p>
        </p:txBody>
      </p:sp>
      <p:pic>
        <p:nvPicPr>
          <p:cNvPr id="4" name="Рисунок 3" descr="Screenshot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9060" y="0"/>
            <a:ext cx="4964940" cy="33099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14744" y="3214686"/>
            <a:ext cx="5429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  <a:cs typeface="Times New Roman" pitchFamily="18" charset="0"/>
                <a:hlinkClick r:id="rId4" action="ppaction://hlinkpres?slideindex=1&amp;slidetitle="/>
              </a:rPr>
              <a:t>http://www.infoznaika.ru</a:t>
            </a:r>
            <a:endParaRPr lang="ru-RU" sz="4000" dirty="0"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http://sch2111.mskobr.ru/images/cms/data/6967277628f42373f46551764a09e545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931" y="3967462"/>
            <a:ext cx="7031838" cy="2890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http://www.rm.kirov.ru/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Русский язык</a:t>
            </a:r>
            <a:endParaRPr lang="ru-RU" sz="4000" dirty="0"/>
          </a:p>
        </p:txBody>
      </p:sp>
      <p:pic>
        <p:nvPicPr>
          <p:cNvPr id="4" name="Рисунок 3" descr="Картинки по запросу олимпиада русский медвеж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3140968"/>
            <a:ext cx="648072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http://konkurskit.org/index.html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Всероссийский творческий конкурс по информатике и компьютерным наукам</a:t>
            </a:r>
            <a:endParaRPr lang="ru-RU" sz="4000" dirty="0"/>
          </a:p>
        </p:txBody>
      </p:sp>
      <p:pic>
        <p:nvPicPr>
          <p:cNvPr id="4" name="Рисунок 3" descr="Картинки по запросу олимпиада кит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3429000"/>
            <a:ext cx="7056784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886700" cy="13255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https://mathkang.ru/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Математика</a:t>
            </a:r>
            <a:endParaRPr lang="ru-RU" sz="4000" dirty="0"/>
          </a:p>
        </p:txBody>
      </p:sp>
      <p:pic>
        <p:nvPicPr>
          <p:cNvPr id="4" name="Рисунок 3" descr="Картинки по запросу олимпиада кенгуру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2852936"/>
            <a:ext cx="4752528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220</Words>
  <Application>Microsoft Office PowerPoint</Application>
  <PresentationFormat>Экран (4:3)</PresentationFormat>
  <Paragraphs>52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Олимпиада-это состязание учащихся, требующее от участников демонстрации знаний и навыков в области одной или нескольких изучаемых дисциплин.</vt:lpstr>
      <vt:lpstr>Презентация PowerPoint</vt:lpstr>
      <vt:lpstr>http://runodog.ru/ </vt:lpstr>
      <vt:lpstr>http://runodog.ru/ </vt:lpstr>
      <vt:lpstr>http://evertest.ru Основные школьные дисциплины</vt:lpstr>
      <vt:lpstr>http://www.rm.kirov.ru/ </vt:lpstr>
      <vt:lpstr>http://konkurskit.org/index.html </vt:lpstr>
      <vt:lpstr>https://mathkang.ru/ </vt:lpstr>
      <vt:lpstr>http://konkurs-rebus.ru/ </vt:lpstr>
      <vt:lpstr>https://www.rz43.ru/index.php/sorokonozhka  Окружающий мир</vt:lpstr>
      <vt:lpstr>https://www.cdti43.ru/olimpiady-i-konkursy-dlya-detej-i-molodezhi/domik-semignomik  Основные дисциплины</vt:lpstr>
      <vt:lpstr>http://school-olympiads.ru Основные дисциплины</vt:lpstr>
      <vt:lpstr>https://www.covenok.ru/sov/ </vt:lpstr>
      <vt:lpstr>http://ya-enciklopedia.ru/ </vt:lpstr>
      <vt:lpstr>http://umniymamontenok.ru/ </vt:lpstr>
      <vt:lpstr>Презентация PowerPoint</vt:lpstr>
      <vt:lpstr>Презентация PowerPoint</vt:lpstr>
      <vt:lpstr>http://www.perspektiva-olymp.ru/pony/main </vt:lpstr>
      <vt:lpstr>www.farosta.ru</vt:lpstr>
      <vt:lpstr>https://www.olympiadonline.ru/1-4/ </vt:lpstr>
      <vt:lpstr>https://nic-snail.ru/</vt:lpstr>
      <vt:lpstr>http://www.unikru.ru/</vt:lpstr>
      <vt:lpstr>https://syndychok-znaniy.ru/ </vt:lpstr>
      <vt:lpstr>http://cleve.ru/ </vt:lpstr>
      <vt:lpstr>https://mega-talant.com/ </vt:lpstr>
      <vt:lpstr>https://mir-olimpiad.ru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http://emu.cerm.ru/  </vt:lpstr>
      <vt:lpstr>http://future4you.ru/index.php?Itemid=2125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начальной школы</dc:title>
  <dc:creator>гарипова гульнур</dc:creator>
  <cp:lastModifiedBy>Андрей</cp:lastModifiedBy>
  <cp:revision>16</cp:revision>
  <dcterms:created xsi:type="dcterms:W3CDTF">2017-04-26T13:38:11Z</dcterms:created>
  <dcterms:modified xsi:type="dcterms:W3CDTF">2019-05-21T21:38:45Z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1083774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S8.2.2</vt:lpwstr>
  </property>
</Properties>
</file>