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1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8392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255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935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825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637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859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25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684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081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122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773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6000">
              <a:srgbClr val="92D050"/>
            </a:gs>
            <a:gs pos="28000">
              <a:schemeClr val="tx2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200EE-DA7A-4ECF-A88E-3E3A48110CE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09B85-D95E-4FC1-BE2F-4AD28FDB6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367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2;&#1086;&#1080;%20&#1076;&#1086;&#1082;&#1091;&#1084;&#1077;&#1085;&#1090;&#1099;\&#1057;&#1082;&#1072;&#1085;&#1099;%20&#1076;&#1083;&#1103;%20&#1089;&#1090;&#1088;&#1072;&#1093;&#1086;&#1074;&#1082;&#1080;\2019_03_31\&#1076;&#1083;&#1103;%20&#1079;&#1072;&#1085;&#1103;&#1090;&#1080;&#1103;.pd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Лента лицом вверх 3"/>
          <p:cNvSpPr/>
          <p:nvPr/>
        </p:nvSpPr>
        <p:spPr>
          <a:xfrm>
            <a:off x="-14510" y="212045"/>
            <a:ext cx="12192000" cy="2272506"/>
          </a:xfrm>
          <a:prstGeom prst="ribbon2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98816" y="781614"/>
            <a:ext cx="5829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ЗВУКОПОЛИС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Big Ideas for Bette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9124" y="2632523"/>
            <a:ext cx="11818866" cy="41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883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9422" y="475487"/>
            <a:ext cx="3733800" cy="5688834"/>
          </a:xfrm>
        </p:spPr>
        <p:txBody>
          <a:bodyPr>
            <a:normAutofit/>
          </a:bodyPr>
          <a:lstStyle/>
          <a:p>
            <a:pPr algn="ctr"/>
            <a:r>
              <a:rPr lang="ru-RU" sz="34400" b="1" dirty="0" smtClean="0">
                <a:solidFill>
                  <a:srgbClr val="002060"/>
                </a:solidFill>
              </a:rPr>
              <a:t>Р</a:t>
            </a:r>
            <a:endParaRPr lang="ru-RU" sz="3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4843463"/>
            <a:ext cx="12192000" cy="2014537"/>
            <a:chOff x="0" y="4843463"/>
            <a:chExt cx="12192000" cy="201453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4843463"/>
              <a:ext cx="12192000" cy="20145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>
              <a:stCxn id="5" idx="1"/>
              <a:endCxn id="5" idx="3"/>
            </p:cNvCxnSpPr>
            <p:nvPr/>
          </p:nvCxnSpPr>
          <p:spPr>
            <a:xfrm>
              <a:off x="0" y="5850732"/>
              <a:ext cx="12192000" cy="0"/>
            </a:xfrm>
            <a:prstGeom prst="line">
              <a:avLst/>
            </a:prstGeom>
            <a:ln w="76200">
              <a:solidFill>
                <a:schemeClr val="bg1"/>
              </a:solidFill>
              <a:prstDash val="lg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135727" y="607218"/>
            <a:ext cx="2135983" cy="3636169"/>
            <a:chOff x="2550319" y="550069"/>
            <a:chExt cx="2135983" cy="363616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700342" y="1571625"/>
              <a:ext cx="1857375" cy="2614613"/>
            </a:xfrm>
            <a:prstGeom prst="rect">
              <a:avLst/>
            </a:prstGeom>
            <a:solidFill>
              <a:srgbClr val="FF212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793335" y="3014663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043243" y="3014664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93335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043243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2550319" y="550069"/>
              <a:ext cx="2135983" cy="1021556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902992" y="628649"/>
            <a:ext cx="2135983" cy="3636169"/>
            <a:chOff x="2550319" y="550069"/>
            <a:chExt cx="2135983" cy="363616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700342" y="1571625"/>
              <a:ext cx="1857375" cy="2614613"/>
            </a:xfrm>
            <a:prstGeom prst="rect">
              <a:avLst/>
            </a:prstGeom>
            <a:solidFill>
              <a:srgbClr val="FF212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793335" y="3014663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043243" y="3014664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793335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043243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>
              <a:off x="2550319" y="550069"/>
              <a:ext cx="2135983" cy="1021556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9670257" y="703659"/>
            <a:ext cx="2135983" cy="3636169"/>
            <a:chOff x="2550319" y="550069"/>
            <a:chExt cx="2135983" cy="363616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2700342" y="1571625"/>
              <a:ext cx="1857375" cy="2614613"/>
            </a:xfrm>
            <a:prstGeom prst="rect">
              <a:avLst/>
            </a:prstGeom>
            <a:solidFill>
              <a:srgbClr val="FF212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793335" y="3014663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043243" y="3014664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793335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043243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Равнобедренный треугольник 28"/>
            <p:cNvSpPr/>
            <p:nvPr/>
          </p:nvSpPr>
          <p:spPr>
            <a:xfrm>
              <a:off x="2550319" y="550069"/>
              <a:ext cx="2135983" cy="1021556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2500314" y="1839514"/>
            <a:ext cx="2266951" cy="2386013"/>
            <a:chOff x="2424112" y="1857374"/>
            <a:chExt cx="2266951" cy="2386013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2614612" y="2714624"/>
              <a:ext cx="1857375" cy="1528763"/>
            </a:xfrm>
            <a:prstGeom prst="rect">
              <a:avLst/>
            </a:prstGeom>
            <a:solidFill>
              <a:srgbClr val="FF212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Равнобедренный треугольник 31"/>
            <p:cNvSpPr/>
            <p:nvPr/>
          </p:nvSpPr>
          <p:spPr>
            <a:xfrm>
              <a:off x="2424112" y="1857374"/>
              <a:ext cx="2266951" cy="842963"/>
            </a:xfrm>
            <a:prstGeom prst="triangle">
              <a:avLst>
                <a:gd name="adj" fmla="val 50644"/>
              </a:avLst>
            </a:prstGeom>
            <a:solidFill>
              <a:srgbClr val="C0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812385" y="3153970"/>
              <a:ext cx="364330" cy="4893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001567" y="3153970"/>
              <a:ext cx="364330" cy="4893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7362836" y="1775224"/>
            <a:ext cx="2266951" cy="2386013"/>
            <a:chOff x="2424112" y="1857374"/>
            <a:chExt cx="2266951" cy="23860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2614612" y="2714624"/>
              <a:ext cx="1857375" cy="1528763"/>
            </a:xfrm>
            <a:prstGeom prst="rect">
              <a:avLst/>
            </a:prstGeom>
            <a:solidFill>
              <a:srgbClr val="FF212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Равнобедренный треугольник 37"/>
            <p:cNvSpPr/>
            <p:nvPr/>
          </p:nvSpPr>
          <p:spPr>
            <a:xfrm>
              <a:off x="2424112" y="1857374"/>
              <a:ext cx="2266951" cy="842963"/>
            </a:xfrm>
            <a:prstGeom prst="triangle">
              <a:avLst>
                <a:gd name="adj" fmla="val 50644"/>
              </a:avLst>
            </a:prstGeom>
            <a:solidFill>
              <a:srgbClr val="C0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812385" y="3153970"/>
              <a:ext cx="364330" cy="4893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3001567" y="3153970"/>
              <a:ext cx="364330" cy="4893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Облако 40"/>
          <p:cNvSpPr/>
          <p:nvPr/>
        </p:nvSpPr>
        <p:spPr>
          <a:xfrm>
            <a:off x="2690814" y="257175"/>
            <a:ext cx="2212178" cy="882252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блако 41"/>
          <p:cNvSpPr/>
          <p:nvPr/>
        </p:nvSpPr>
        <p:spPr>
          <a:xfrm>
            <a:off x="8101012" y="235744"/>
            <a:ext cx="1474001" cy="882252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852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550319" y="550069"/>
            <a:ext cx="2135983" cy="3636169"/>
            <a:chOff x="1607339" y="550069"/>
            <a:chExt cx="2135983" cy="3636169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757362" y="1571625"/>
              <a:ext cx="1857375" cy="26146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50355" y="3014663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100263" y="3014664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850356" y="2085976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100263" y="2085976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>
              <a:off x="1607339" y="550069"/>
              <a:ext cx="2135983" cy="1021556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389012" y="514350"/>
            <a:ext cx="2135983" cy="3636169"/>
            <a:chOff x="1607339" y="550069"/>
            <a:chExt cx="2135983" cy="3636169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757362" y="1571625"/>
              <a:ext cx="1857375" cy="26146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850355" y="3014663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100263" y="3014664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850356" y="2085976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100263" y="2085976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>
              <a:off x="1607339" y="550069"/>
              <a:ext cx="2135983" cy="1021556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879180" y="1800224"/>
            <a:ext cx="2266951" cy="2386013"/>
            <a:chOff x="4879180" y="1800224"/>
            <a:chExt cx="2266951" cy="238601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5069680" y="2657474"/>
              <a:ext cx="1857375" cy="15287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Равнобедренный треугольник 19"/>
            <p:cNvSpPr/>
            <p:nvPr/>
          </p:nvSpPr>
          <p:spPr>
            <a:xfrm>
              <a:off x="4879180" y="1800224"/>
              <a:ext cx="2266951" cy="842963"/>
            </a:xfrm>
            <a:prstGeom prst="triangle">
              <a:avLst>
                <a:gd name="adj" fmla="val 50644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6267453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456635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9594065" y="1650205"/>
            <a:ext cx="2266951" cy="2386013"/>
            <a:chOff x="4879180" y="1800224"/>
            <a:chExt cx="2266951" cy="2386013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069680" y="2657474"/>
              <a:ext cx="1857375" cy="15287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/>
            <p:cNvSpPr/>
            <p:nvPr/>
          </p:nvSpPr>
          <p:spPr>
            <a:xfrm>
              <a:off x="4879180" y="1800224"/>
              <a:ext cx="2266951" cy="842963"/>
            </a:xfrm>
            <a:prstGeom prst="triangle">
              <a:avLst>
                <a:gd name="adj" fmla="val 50644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267453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456635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85750" y="1821656"/>
            <a:ext cx="2266951" cy="2386013"/>
            <a:chOff x="4879180" y="1800224"/>
            <a:chExt cx="2266951" cy="2386013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069680" y="2657474"/>
              <a:ext cx="1857375" cy="15287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Равнобедренный треугольник 31"/>
            <p:cNvSpPr/>
            <p:nvPr/>
          </p:nvSpPr>
          <p:spPr>
            <a:xfrm>
              <a:off x="4879180" y="1800224"/>
              <a:ext cx="2266951" cy="842963"/>
            </a:xfrm>
            <a:prstGeom prst="triangle">
              <a:avLst>
                <a:gd name="adj" fmla="val 50644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267453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456635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0" y="4843463"/>
            <a:ext cx="12192000" cy="2014537"/>
            <a:chOff x="0" y="4843463"/>
            <a:chExt cx="12192000" cy="2014537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0" y="4843463"/>
              <a:ext cx="12192000" cy="20145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5" idx="1"/>
              <a:endCxn id="35" idx="3"/>
            </p:cNvCxnSpPr>
            <p:nvPr/>
          </p:nvCxnSpPr>
          <p:spPr>
            <a:xfrm>
              <a:off x="0" y="5850732"/>
              <a:ext cx="12192000" cy="0"/>
            </a:xfrm>
            <a:prstGeom prst="line">
              <a:avLst/>
            </a:prstGeom>
            <a:ln w="76200">
              <a:solidFill>
                <a:schemeClr val="bg1"/>
              </a:solidFill>
              <a:prstDash val="lg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9" name="Облако 38"/>
          <p:cNvSpPr/>
          <p:nvPr/>
        </p:nvSpPr>
        <p:spPr>
          <a:xfrm>
            <a:off x="714375" y="550069"/>
            <a:ext cx="1835944" cy="821531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блако 39"/>
          <p:cNvSpPr/>
          <p:nvPr/>
        </p:nvSpPr>
        <p:spPr>
          <a:xfrm>
            <a:off x="10246531" y="602454"/>
            <a:ext cx="1835944" cy="821531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блако 40"/>
          <p:cNvSpPr/>
          <p:nvPr/>
        </p:nvSpPr>
        <p:spPr>
          <a:xfrm>
            <a:off x="4879180" y="159551"/>
            <a:ext cx="2306245" cy="98344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60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4843463"/>
            <a:ext cx="12192000" cy="2014537"/>
            <a:chOff x="0" y="4843463"/>
            <a:chExt cx="12192000" cy="2014537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4843463"/>
              <a:ext cx="12192000" cy="20145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" name="Прямая соединительная линия 3"/>
            <p:cNvCxnSpPr>
              <a:stCxn id="3" idx="1"/>
              <a:endCxn id="3" idx="3"/>
            </p:cNvCxnSpPr>
            <p:nvPr/>
          </p:nvCxnSpPr>
          <p:spPr>
            <a:xfrm>
              <a:off x="0" y="5850732"/>
              <a:ext cx="12192000" cy="0"/>
            </a:xfrm>
            <a:prstGeom prst="line">
              <a:avLst/>
            </a:prstGeom>
            <a:ln w="76200">
              <a:solidFill>
                <a:schemeClr val="bg1"/>
              </a:solidFill>
              <a:prstDash val="lg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" name="Группа 4"/>
          <p:cNvGrpSpPr/>
          <p:nvPr/>
        </p:nvGrpSpPr>
        <p:grpSpPr>
          <a:xfrm>
            <a:off x="235744" y="621504"/>
            <a:ext cx="2135983" cy="3636169"/>
            <a:chOff x="1607339" y="550069"/>
            <a:chExt cx="2135983" cy="363616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757362" y="1571625"/>
              <a:ext cx="1857375" cy="26146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850355" y="3014663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100263" y="3014664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850356" y="2085976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100263" y="2085976"/>
              <a:ext cx="328613" cy="4143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>
              <a:off x="1607339" y="550069"/>
              <a:ext cx="2135983" cy="1021556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695616" y="1775217"/>
            <a:ext cx="2266951" cy="2386013"/>
            <a:chOff x="4879180" y="1800224"/>
            <a:chExt cx="2266951" cy="238601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069680" y="2657474"/>
              <a:ext cx="1857375" cy="15287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4879180" y="1800224"/>
              <a:ext cx="2266951" cy="842963"/>
            </a:xfrm>
            <a:prstGeom prst="triangle">
              <a:avLst>
                <a:gd name="adj" fmla="val 50644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7453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456635" y="3096820"/>
              <a:ext cx="364330" cy="4893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194328" y="1878805"/>
            <a:ext cx="2266951" cy="2386013"/>
            <a:chOff x="2424112" y="1857374"/>
            <a:chExt cx="2266951" cy="2386013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614612" y="2714624"/>
              <a:ext cx="1857375" cy="1528763"/>
            </a:xfrm>
            <a:prstGeom prst="rect">
              <a:avLst/>
            </a:prstGeom>
            <a:solidFill>
              <a:srgbClr val="FF212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>
              <a:off x="2424112" y="1857374"/>
              <a:ext cx="2266951" cy="842963"/>
            </a:xfrm>
            <a:prstGeom prst="triangle">
              <a:avLst>
                <a:gd name="adj" fmla="val 50644"/>
              </a:avLst>
            </a:prstGeom>
            <a:solidFill>
              <a:srgbClr val="C0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812385" y="3153970"/>
              <a:ext cx="364330" cy="4893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001567" y="3153970"/>
              <a:ext cx="364330" cy="4893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675121" y="775086"/>
            <a:ext cx="2135983" cy="3636169"/>
            <a:chOff x="2550319" y="550069"/>
            <a:chExt cx="2135983" cy="3636169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2700342" y="1571625"/>
              <a:ext cx="1857375" cy="2614613"/>
            </a:xfrm>
            <a:prstGeom prst="rect">
              <a:avLst/>
            </a:prstGeom>
            <a:solidFill>
              <a:srgbClr val="FF212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793335" y="3014663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043243" y="3014664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793335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043243" y="2085976"/>
              <a:ext cx="328613" cy="4143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>
              <a:off x="2550319" y="550069"/>
              <a:ext cx="2135983" cy="1021556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057281" y="775086"/>
            <a:ext cx="585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Р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588584" y="1728066"/>
            <a:ext cx="585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Р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36097" y="1785940"/>
            <a:ext cx="6286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А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466290" y="889386"/>
            <a:ext cx="750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У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48142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Лемеш А.С. - Сайт художника - Работа &quot;Забытая аллея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65810" y="0"/>
            <a:ext cx="9533091" cy="68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i.pinimg.com/originals/76/43/2a/76432ab60c21ba895ceaec77af5d09e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Pin by artforgame on Portfoli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3289" y="194128"/>
            <a:ext cx="11430000" cy="642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Moda Interio арт. 3-552 MI - Центр модных обоев &quot;Обойкин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68260" y="27180"/>
            <a:ext cx="8509453" cy="68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001630" y="-1661191"/>
          <a:ext cx="8654830" cy="10908000"/>
        </p:xfrm>
        <a:graphic>
          <a:graphicData uri="http://schemas.openxmlformats.org/presentationml/2006/ole">
            <p:oleObj spid="_x0000_s20488" name="Acrobat Document" r:id="rId3" imgW="5563377" imgH="7009524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Лента лицом вверх 3"/>
          <p:cNvSpPr/>
          <p:nvPr/>
        </p:nvSpPr>
        <p:spPr>
          <a:xfrm>
            <a:off x="-14510" y="212045"/>
            <a:ext cx="12192000" cy="2272506"/>
          </a:xfrm>
          <a:prstGeom prst="ribbon2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98816" y="781614"/>
            <a:ext cx="5829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ЗВУКОПОЛИС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Big Ideas for Bette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9124" y="2632523"/>
            <a:ext cx="11818866" cy="41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883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7</Words>
  <Application>Microsoft Office PowerPoint</Application>
  <PresentationFormat>Произвольный</PresentationFormat>
  <Paragraphs>7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D:\Мои документы\Сканы для страховки\2019_03_31\для занятия.pdf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 ДС119 4</dc:creator>
  <cp:lastModifiedBy>пользователь</cp:lastModifiedBy>
  <cp:revision>19</cp:revision>
  <dcterms:created xsi:type="dcterms:W3CDTF">2019-03-25T07:26:27Z</dcterms:created>
  <dcterms:modified xsi:type="dcterms:W3CDTF">2019-05-22T07:45:55Z</dcterms:modified>
</cp:coreProperties>
</file>