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3"/>
  </p:notesMasterIdLst>
  <p:sldIdLst>
    <p:sldId id="256" r:id="rId2"/>
    <p:sldId id="285" r:id="rId3"/>
    <p:sldId id="287" r:id="rId4"/>
    <p:sldId id="286" r:id="rId5"/>
    <p:sldId id="292" r:id="rId6"/>
    <p:sldId id="291" r:id="rId7"/>
    <p:sldId id="288" r:id="rId8"/>
    <p:sldId id="295" r:id="rId9"/>
    <p:sldId id="296" r:id="rId10"/>
    <p:sldId id="297" r:id="rId11"/>
    <p:sldId id="294" r:id="rId12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A9B3F-1935-45B4-A54A-12F110FE883B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63F3D-BAF8-4ED8-8DD7-949B7E457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238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63F3D-BAF8-4ED8-8DD7-949B7E45788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605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C87A-48A2-4CE7-9604-B67BCC4ADE14}" type="datetime1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9D85-48EE-470E-A43E-F7E38E1FA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389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414F-2D35-490D-8539-E96F4FC2E04D}" type="datetime1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9D85-48EE-470E-A43E-F7E38E1FA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729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6509B-3591-48FC-84B9-448FD7491F46}" type="datetime1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9D85-48EE-470E-A43E-F7E38E1FA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735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ED997-42EB-4019-A578-42BF4697524F}" type="datetime1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9D85-48EE-470E-A43E-F7E38E1FA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704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A0B43-F466-42B6-B6C3-BA98A954DF7B}" type="datetime1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9D85-48EE-470E-A43E-F7E38E1FA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047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F7D99-96BC-4048-8136-AE61E5A05F24}" type="datetime1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9D85-48EE-470E-A43E-F7E38E1FA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890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B6968-2A21-4AC2-B0DD-8DEE999E2FC0}" type="datetime1">
              <a:rPr lang="ru-RU" smtClean="0"/>
              <a:t>23.05.2019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9D85-48EE-470E-A43E-F7E38E1FA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394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C3376-E1F7-408A-A06C-DBCE63E01880}" type="datetime1">
              <a:rPr lang="ru-RU" smtClean="0"/>
              <a:t>23.05.2019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9D85-48EE-470E-A43E-F7E38E1FA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78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CB3A8-7E7F-4D3B-ACD6-7F5D7CD9C341}" type="datetime1">
              <a:rPr lang="ru-RU" smtClean="0"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9D85-48EE-470E-A43E-F7E38E1FA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580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2D23-69D3-4C55-A9AF-BF2D219FB61C}" type="datetime1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9D85-48EE-470E-A43E-F7E38E1FA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69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D4509-0865-4733-B1A3-C660EB006221}" type="datetime1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9D85-48EE-470E-A43E-F7E38E1FA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346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A604F-441F-4085-9D08-AC2BC379A871}" type="datetime1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C9D85-48EE-470E-A43E-F7E38E1FA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957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atashka250natashka250@outlook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microsoft.com/office/2007/relationships/hdphoto" Target="../media/hdphoto6.wdp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vse-krugom.ru/10-interesnyx-faktov-o-belkax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www.myplanet-ua.com/10-interesnyx-faktov-o-yozhikax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&#1089;&#1090;&#1086;&#1092;&#1072;&#1082;&#1090;&#1086;&#1074;.&#1088;&#1092;/15-%D0%B8%D0%BD%D1%82%D0%B5%D1%80%D0%B5%D1%81%D0%BD%D1%8B%D1%85-%D1%84%D0%B0%D0%BA%D1%82%D0%BE%D0%B2-%D0%BF%D1%80%D0%BE-%D0%B7%D0%B0%D0%B9%D1%86%D0%B5%D0%B2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nz1.ru/eto-interesno/interesnye-fakty/22316-10-interesnyh-faktov-o-lisah.html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theanimalw.com/interesnye-fakty-o-volkax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&#1089;&#1090;&#1086;&#1092;&#1072;&#1082;&#1090;&#1086;&#1074;.&#1088;&#1092;/19-%D0%B8%D0%BD%D1%82%D0%B5%D1%80%D0%B5%D1%81%D0%BD%D1%8B%D1%85-%D1%84%D0%B0%D0%BA%D1%82%D0%BE%D0%B2-%D0%BE-%D0%BC%D0%B5%D0%B4%D0%B2%D0%B5%D0%B4%D1%8F%D1%85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4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microsoft.com/office/2007/relationships/hdphoto" Target="../media/hdphoto4.wdp"/><Relationship Id="rId2" Type="http://schemas.openxmlformats.org/officeDocument/2006/relationships/image" Target="../media/image7.jpeg"/><Relationship Id="rId16" Type="http://schemas.microsoft.com/office/2007/relationships/hdphoto" Target="../media/hdphoto6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image" Target="../media/image15.pn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12.png"/><Relationship Id="rId14" Type="http://schemas.microsoft.com/office/2007/relationships/hdphoto" Target="../media/hdphoto5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hdphoto" Target="../media/hdphoto7.wdp"/><Relationship Id="rId7" Type="http://schemas.microsoft.com/office/2007/relationships/hdphoto" Target="../media/hdphoto9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microsoft.com/office/2007/relationships/hdphoto" Target="../media/hdphoto8.wdp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Дикие животные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natashka250natashka250@outlook.com</a:t>
            </a:r>
            <a:endParaRPr lang="ru-RU" dirty="0" smtClean="0"/>
          </a:p>
          <a:p>
            <a:r>
              <a:rPr lang="ru-RU" dirty="0" smtClean="0"/>
              <a:t>Воспитатель: Богданова Наталья Владимировна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59632" y="260648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МБДОУ</a:t>
            </a:r>
            <a:r>
              <a:rPr lang="en-US" dirty="0" smtClean="0"/>
              <a:t> “</a:t>
            </a:r>
            <a:r>
              <a:rPr lang="ru-RU" dirty="0" smtClean="0"/>
              <a:t>Детский сад №35 комбинированного вида</a:t>
            </a:r>
            <a:r>
              <a:rPr lang="en-US" dirty="0" smtClean="0"/>
              <a:t>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346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2286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Рыжая птичница </a:t>
            </a:r>
            <a:br>
              <a:rPr lang="ru-RU" dirty="0"/>
            </a:br>
            <a:r>
              <a:rPr lang="ru-RU" dirty="0"/>
              <a:t>В курятник пришла, </a:t>
            </a:r>
            <a:br>
              <a:rPr lang="ru-RU" dirty="0"/>
            </a:br>
            <a:r>
              <a:rPr lang="ru-RU" dirty="0"/>
              <a:t>Всех кур перечла </a:t>
            </a:r>
            <a:br>
              <a:rPr lang="ru-RU" dirty="0"/>
            </a:br>
            <a:r>
              <a:rPr lang="ru-RU" dirty="0"/>
              <a:t>И с собой унесла. </a:t>
            </a:r>
            <a:br>
              <a:rPr lang="ru-RU" dirty="0"/>
            </a:br>
            <a:r>
              <a:rPr lang="ru-RU" dirty="0"/>
              <a:t>(Лиса)</a:t>
            </a:r>
          </a:p>
        </p:txBody>
      </p:sp>
      <p:pic>
        <p:nvPicPr>
          <p:cNvPr id="3074" name="Picture 2" descr="C:\Users\наталья\Downloads\презентация\screen_icon_6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89753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230758"/>
            <a:ext cx="2910408" cy="205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170024"/>
            <a:ext cx="2376264" cy="183504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52908" y="1611879"/>
            <a:ext cx="27900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Трав копытами касаясь,</a:t>
            </a:r>
            <a:br>
              <a:rPr lang="ru-RU" dirty="0"/>
            </a:br>
            <a:r>
              <a:rPr lang="ru-RU" dirty="0"/>
              <a:t>Ходит по лесу красавец, </a:t>
            </a:r>
            <a:br>
              <a:rPr lang="ru-RU" dirty="0"/>
            </a:br>
            <a:r>
              <a:rPr lang="ru-RU" dirty="0"/>
              <a:t>Ходит смело и легко,</a:t>
            </a:r>
            <a:br>
              <a:rPr lang="ru-RU" dirty="0"/>
            </a:br>
            <a:r>
              <a:rPr lang="ru-RU" dirty="0"/>
              <a:t>Рога раскинув широко. </a:t>
            </a:r>
            <a:br>
              <a:rPr lang="ru-RU" dirty="0"/>
            </a:br>
            <a:r>
              <a:rPr lang="ru-RU" dirty="0"/>
              <a:t>(Лось)</a:t>
            </a:r>
          </a:p>
        </p:txBody>
      </p:sp>
      <p:pic>
        <p:nvPicPr>
          <p:cNvPr id="3075" name="Picture 3" descr="C:\Users\наталья\Downloads\презентация\screen_icon_623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8975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8947" y="3020683"/>
            <a:ext cx="3810000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81008" y="3089207"/>
            <a:ext cx="2160240" cy="19790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01761" y="3042427"/>
            <a:ext cx="300826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Серый, страшный и зубастый </a:t>
            </a:r>
            <a:br>
              <a:rPr lang="ru-RU" sz="1600" dirty="0"/>
            </a:br>
            <a:r>
              <a:rPr lang="ru-RU" sz="1600" dirty="0"/>
              <a:t>Произвел переполох. </a:t>
            </a:r>
            <a:br>
              <a:rPr lang="ru-RU" sz="1600" dirty="0"/>
            </a:br>
            <a:r>
              <a:rPr lang="ru-RU" sz="1600" dirty="0"/>
              <a:t>Все зверята разбежались. </a:t>
            </a:r>
            <a:br>
              <a:rPr lang="ru-RU" sz="1600" dirty="0"/>
            </a:br>
            <a:r>
              <a:rPr lang="ru-RU" sz="1600" dirty="0"/>
              <a:t>Напугал зверят тех…</a:t>
            </a:r>
            <a:br>
              <a:rPr lang="ru-RU" sz="1600" dirty="0"/>
            </a:br>
            <a:r>
              <a:rPr lang="ru-RU" sz="1600" dirty="0"/>
              <a:t>(Волк)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6" name="Picture 4" descr="C:\Users\наталья\Downloads\презентация\Новая папка\55886419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7978" y="4775649"/>
            <a:ext cx="1828800" cy="162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6398947" y="4642865"/>
            <a:ext cx="2349517" cy="1759971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753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492896"/>
            <a:ext cx="575998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Конец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51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LKA1">
            <a:hlinkClick r:id="rId2"/>
          </p:cNvPr>
          <p:cNvPicPr>
            <a:picLocks noGrp="1" noChangeAspect="1"/>
          </p:cNvPicPr>
          <p:nvPr isPhoto="1"/>
        </p:nvPicPr>
        <p:blipFill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"/>
            <a:ext cx="5922989" cy="59492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580112" y="4653136"/>
            <a:ext cx="3347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 зря  по веткам белка скачет:</a:t>
            </a:r>
          </a:p>
          <a:p>
            <a:r>
              <a:rPr lang="ru-RU" dirty="0" smtClean="0"/>
              <a:t>Найдет орех и сразу спрячет,</a:t>
            </a:r>
          </a:p>
          <a:p>
            <a:r>
              <a:rPr lang="ru-RU" dirty="0" smtClean="0"/>
              <a:t>Грибы добавит, семена – </a:t>
            </a:r>
          </a:p>
          <a:p>
            <a:r>
              <a:rPr lang="ru-RU" dirty="0" smtClean="0"/>
              <a:t>И вот </a:t>
            </a:r>
            <a:r>
              <a:rPr lang="ru-RU" dirty="0" err="1" smtClean="0"/>
              <a:t>кладовочка</a:t>
            </a:r>
            <a:r>
              <a:rPr lang="ru-RU" dirty="0" smtClean="0"/>
              <a:t> полна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60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39f86140">
            <a:hlinkClick r:id="rId2"/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54360"/>
            <a:ext cx="6104010" cy="465313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907704" y="5085184"/>
            <a:ext cx="32901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Живет в лесу колючий ежик.</a:t>
            </a:r>
          </a:p>
          <a:p>
            <a:r>
              <a:rPr lang="ru-RU" dirty="0" smtClean="0"/>
              <a:t>Он очень маленький, но все же</a:t>
            </a:r>
          </a:p>
          <a:p>
            <a:r>
              <a:rPr lang="ru-RU" dirty="0" smtClean="0"/>
              <a:t>Прекрасно может защититься</a:t>
            </a:r>
          </a:p>
          <a:p>
            <a:r>
              <a:rPr lang="ru-RU" dirty="0" smtClean="0"/>
              <a:t>И от совы и от лисицы.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0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kkumulyatory-12v-11a-39157-large">
            <a:hlinkClick r:id="rId2"/>
          </p:cNvPr>
          <p:cNvPicPr>
            <a:picLocks noGrp="1" noChangeAspect="1"/>
          </p:cNvPicPr>
          <p:nvPr isPhoto="1"/>
        </p:nvPicPr>
        <p:blipFill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0"/>
            <a:ext cx="5994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156878" y="3212976"/>
            <a:ext cx="29087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Вышел зайка на лужайку.</a:t>
            </a:r>
          </a:p>
          <a:p>
            <a:r>
              <a:rPr lang="ru-RU" dirty="0" smtClean="0"/>
              <a:t>Здесь полным – полно еды.</a:t>
            </a:r>
          </a:p>
          <a:p>
            <a:r>
              <a:rPr lang="ru-RU" dirty="0" smtClean="0"/>
              <a:t>Не найдет лисица зайку – </a:t>
            </a:r>
          </a:p>
          <a:p>
            <a:r>
              <a:rPr lang="ru-RU" dirty="0" smtClean="0"/>
              <a:t>Он запутал все следы.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11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_icon_624">
            <a:hlinkClick r:id="rId2"/>
          </p:cNvPr>
          <p:cNvPicPr>
            <a:picLocks noGrp="1" noChangeAspect="1"/>
          </p:cNvPicPr>
          <p:nvPr isPhoto="1"/>
        </p:nvPicPr>
        <p:blipFill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71" t="2862" r="18286" b="22829"/>
          <a:stretch/>
        </p:blipFill>
        <p:spPr>
          <a:xfrm>
            <a:off x="755576" y="260648"/>
            <a:ext cx="6871063" cy="480713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131840" y="4895323"/>
            <a:ext cx="33641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Умна лисица и хитра.</a:t>
            </a:r>
          </a:p>
          <a:p>
            <a:r>
              <a:rPr lang="ru-RU" dirty="0" smtClean="0"/>
              <a:t>В густой траве ее нора.</a:t>
            </a:r>
          </a:p>
          <a:p>
            <a:r>
              <a:rPr lang="ru-RU" dirty="0" smtClean="0"/>
              <a:t>Но долге ей в норе не спиться – </a:t>
            </a:r>
          </a:p>
          <a:p>
            <a:r>
              <a:rPr lang="ru-RU" dirty="0" smtClean="0"/>
              <a:t>Идет охотиться лисица.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30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OLK">
            <a:hlinkClick r:id="rId2"/>
          </p:cNvPr>
          <p:cNvPicPr>
            <a:picLocks noGrp="1" noChangeAspect="1"/>
          </p:cNvPicPr>
          <p:nvPr isPhoto="1"/>
        </p:nvPicPr>
        <p:blipFill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91720" y="15375"/>
            <a:ext cx="4558937" cy="432380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925449" y="4797152"/>
            <a:ext cx="32914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 что не любят люди волка?</a:t>
            </a:r>
          </a:p>
          <a:p>
            <a:r>
              <a:rPr lang="ru-RU" dirty="0" smtClean="0"/>
              <a:t>Он умный зверь , неутомимый.</a:t>
            </a:r>
          </a:p>
          <a:p>
            <a:r>
              <a:rPr lang="ru-RU" dirty="0" smtClean="0"/>
              <a:t>За ним гоняются с двустволкой,</a:t>
            </a:r>
          </a:p>
          <a:p>
            <a:r>
              <a:rPr lang="ru-RU" dirty="0" smtClean="0"/>
              <a:t>А он уходит невредимый.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72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DVED`">
            <a:hlinkClick r:id="rId2"/>
          </p:cNvPr>
          <p:cNvPicPr>
            <a:picLocks noGrp="1" noChangeAspect="1"/>
          </p:cNvPicPr>
          <p:nvPr isPhoto="1"/>
        </p:nvPicPr>
        <p:blipFill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5736" y="117566"/>
            <a:ext cx="4297680" cy="492980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071731" y="5058449"/>
            <a:ext cx="34801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Медведь – хозяин очень строгий.</a:t>
            </a:r>
          </a:p>
          <a:p>
            <a:r>
              <a:rPr lang="ru-RU" dirty="0" smtClean="0"/>
              <a:t>Зимой он спит в своей берлоге,</a:t>
            </a:r>
          </a:p>
          <a:p>
            <a:r>
              <a:rPr lang="ru-RU" dirty="0" smtClean="0"/>
              <a:t>А летом по лесу гуляет – </a:t>
            </a:r>
          </a:p>
          <a:p>
            <a:r>
              <a:rPr lang="ru-RU" dirty="0" smtClean="0"/>
              <a:t>Свои владенья – охраняет.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88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C:\Users\наталья\Downloads\презентация\BELKA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560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120" y="188640"/>
            <a:ext cx="892445" cy="92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лья\Downloads\презентация\Новая папка\37590002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6453" y="1031336"/>
            <a:ext cx="80742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наталья\Downloads\презентация\Новая папка\55886419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3466" y="4392539"/>
            <a:ext cx="2154276" cy="1916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наталья\Downloads\презентация\hello_html_m39f8614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974" b="100000" l="1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850915"/>
            <a:ext cx="1483757" cy="1130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наталья\Downloads\презентация\akkumulyatory-12v-11a-39157-large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10000" r="92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185541"/>
            <a:ext cx="1224136" cy="120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наталья\Downloads\презентация\MEDVED`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9514" y="1844824"/>
            <a:ext cx="1340651" cy="183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наталья\Downloads\презентация\screen_icon_624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353" b="89753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18" y="2524579"/>
            <a:ext cx="2149435" cy="152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наталья\Downloads\презентация\screen_icon_623.png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8975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712050"/>
            <a:ext cx="4853569" cy="34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62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260648"/>
            <a:ext cx="2894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Загадки о диких животных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836712"/>
            <a:ext cx="23042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У косого нет берлоги, </a:t>
            </a:r>
            <a:br>
              <a:rPr lang="ru-RU" sz="1600" dirty="0"/>
            </a:br>
            <a:r>
              <a:rPr lang="ru-RU" sz="1600" dirty="0"/>
              <a:t>Не нужна ему нора.</a:t>
            </a:r>
            <a:br>
              <a:rPr lang="ru-RU" sz="1600" dirty="0"/>
            </a:br>
            <a:r>
              <a:rPr lang="ru-RU" sz="1600" dirty="0"/>
              <a:t>От врагов спасают ноги, </a:t>
            </a:r>
            <a:br>
              <a:rPr lang="ru-RU" sz="1600" dirty="0"/>
            </a:br>
            <a:r>
              <a:rPr lang="ru-RU" sz="1600" dirty="0"/>
              <a:t>А от голода – кора.</a:t>
            </a:r>
            <a:br>
              <a:rPr lang="ru-RU" sz="1600" dirty="0"/>
            </a:br>
            <a:r>
              <a:rPr lang="ru-RU" sz="1600" dirty="0"/>
              <a:t>(Заяц) </a:t>
            </a:r>
          </a:p>
        </p:txBody>
      </p:sp>
      <p:pic>
        <p:nvPicPr>
          <p:cNvPr id="2050" name="Picture 2" descr="C:\Users\наталья\Downloads\презентация\akkumulyatory-12v-11a-39157-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810" y="2809280"/>
            <a:ext cx="1650945" cy="162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427448" y="2646996"/>
            <a:ext cx="1952399" cy="1952399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1489843"/>
            <a:ext cx="24482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Косолапый и большой, </a:t>
            </a:r>
            <a:br>
              <a:rPr lang="ru-RU" sz="1600" dirty="0"/>
            </a:br>
            <a:r>
              <a:rPr lang="ru-RU" sz="1600" dirty="0"/>
              <a:t>Спит в берлоге он зимой.</a:t>
            </a:r>
            <a:br>
              <a:rPr lang="ru-RU" sz="1600" dirty="0"/>
            </a:br>
            <a:r>
              <a:rPr lang="ru-RU" sz="1600" dirty="0"/>
              <a:t>Любит шишки, любит мёд, </a:t>
            </a:r>
            <a:br>
              <a:rPr lang="ru-RU" sz="1600" dirty="0"/>
            </a:br>
            <a:r>
              <a:rPr lang="ru-RU" sz="1600" dirty="0"/>
              <a:t>Ну-ка, кто же назовет?</a:t>
            </a:r>
            <a:br>
              <a:rPr lang="ru-RU" sz="1600" dirty="0"/>
            </a:br>
            <a:r>
              <a:rPr lang="ru-RU" sz="1600" dirty="0"/>
              <a:t>(Медведь) </a:t>
            </a:r>
          </a:p>
        </p:txBody>
      </p:sp>
      <p:pic>
        <p:nvPicPr>
          <p:cNvPr id="2051" name="Picture 3" descr="C:\Users\наталья\Downloads\презентация\MEDVED`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9652" y="2888423"/>
            <a:ext cx="1715785" cy="234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35456" y="3146862"/>
            <a:ext cx="1584176" cy="2151633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420202"/>
            <a:ext cx="23042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Сердитый недотрога </a:t>
            </a:r>
            <a:br>
              <a:rPr lang="ru-RU" sz="1600" dirty="0"/>
            </a:br>
            <a:r>
              <a:rPr lang="ru-RU" sz="1600" dirty="0"/>
              <a:t>Живёт в глуши лесной. </a:t>
            </a:r>
            <a:br>
              <a:rPr lang="ru-RU" sz="1600" dirty="0"/>
            </a:br>
            <a:r>
              <a:rPr lang="ru-RU" sz="1600" dirty="0"/>
              <a:t>Иголок очень много, </a:t>
            </a:r>
            <a:br>
              <a:rPr lang="ru-RU" sz="1600" dirty="0"/>
            </a:br>
            <a:r>
              <a:rPr lang="ru-RU" sz="1600" dirty="0"/>
              <a:t>А нитки ни одной. </a:t>
            </a:r>
            <a:br>
              <a:rPr lang="ru-RU" sz="1600" dirty="0"/>
            </a:br>
            <a:r>
              <a:rPr lang="ru-RU" sz="1600" dirty="0"/>
              <a:t>(ёж)</a:t>
            </a:r>
          </a:p>
        </p:txBody>
      </p:sp>
      <p:pic>
        <p:nvPicPr>
          <p:cNvPr id="2052" name="Picture 4" descr="C:\Users\наталья\Downloads\презентация\hello_html_m39f8614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74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0685" y="1519834"/>
            <a:ext cx="1796049" cy="136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477149" y="1743641"/>
            <a:ext cx="2016224" cy="1273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95957" y="3560960"/>
            <a:ext cx="30246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Кто с высоких толстых сосен </a:t>
            </a:r>
            <a:br>
              <a:rPr lang="ru-RU" sz="1600" dirty="0"/>
            </a:br>
            <a:r>
              <a:rPr lang="ru-RU" sz="1600" dirty="0"/>
              <a:t>В ребятишек шишку бросил, </a:t>
            </a:r>
            <a:br>
              <a:rPr lang="ru-RU" sz="1600" dirty="0"/>
            </a:br>
            <a:r>
              <a:rPr lang="ru-RU" sz="1600" dirty="0"/>
              <a:t>А в кусты через пенёк </a:t>
            </a:r>
            <a:br>
              <a:rPr lang="ru-RU" sz="1600" dirty="0"/>
            </a:br>
            <a:r>
              <a:rPr lang="ru-RU" sz="1600" dirty="0"/>
              <a:t>Промелькнул, как огонёк? </a:t>
            </a:r>
            <a:br>
              <a:rPr lang="ru-RU" sz="1600" dirty="0"/>
            </a:br>
            <a:r>
              <a:rPr lang="ru-RU" sz="1600" dirty="0"/>
              <a:t>( Белка)</a:t>
            </a:r>
          </a:p>
        </p:txBody>
      </p:sp>
      <p:pic>
        <p:nvPicPr>
          <p:cNvPr id="2053" name="Picture 5" descr="C:\Users\наталья\Downloads\презентация\Новая папка\375900028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57" y="4832841"/>
            <a:ext cx="1660099" cy="133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5724128" y="4884399"/>
            <a:ext cx="2088232" cy="1280906"/>
          </a:xfrm>
          <a:prstGeom prst="snip2Diag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Презентацию подготовила Богданова Н.В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56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</TotalTime>
  <Words>231</Words>
  <Application>Microsoft Office PowerPoint</Application>
  <PresentationFormat>Экран (4:3)</PresentationFormat>
  <Paragraphs>49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Дикие животные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Фотоальбом</dc:title>
  <dc:creator>natashka250natashka250@outlook.com</dc:creator>
  <cp:lastModifiedBy>EDU</cp:lastModifiedBy>
  <cp:revision>25</cp:revision>
  <dcterms:created xsi:type="dcterms:W3CDTF">2017-05-16T16:02:23Z</dcterms:created>
  <dcterms:modified xsi:type="dcterms:W3CDTF">2019-05-23T12:49:50Z</dcterms:modified>
</cp:coreProperties>
</file>