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A54FD-0C81-4203-9484-A863C5F79843}" type="datetimeFigureOut">
              <a:rPr lang="ru-RU" smtClean="0"/>
              <a:t>09.03.2019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62E29-588E-4347-9C73-2A51F5E6D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1495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A54FD-0C81-4203-9484-A863C5F79843}" type="datetimeFigureOut">
              <a:rPr lang="ru-RU" smtClean="0"/>
              <a:t>09.03.2019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62E29-588E-4347-9C73-2A51F5E6D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607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66BA54FD-0C81-4203-9484-A863C5F79843}" type="datetimeFigureOut">
              <a:rPr lang="ru-RU" smtClean="0"/>
              <a:t>09.03.2019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61962E29-588E-4347-9C73-2A51F5E6D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2742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A54FD-0C81-4203-9484-A863C5F79843}" type="datetimeFigureOut">
              <a:rPr lang="ru-RU" smtClean="0"/>
              <a:t>09.03.2019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62E29-588E-4347-9C73-2A51F5E6D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5598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6BA54FD-0C81-4203-9484-A863C5F79843}" type="datetimeFigureOut">
              <a:rPr lang="ru-RU" smtClean="0"/>
              <a:t>09.03.2019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1962E29-588E-4347-9C73-2A51F5E6D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43286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A54FD-0C81-4203-9484-A863C5F79843}" type="datetimeFigureOut">
              <a:rPr lang="ru-RU" smtClean="0"/>
              <a:t>09.03.2019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62E29-588E-4347-9C73-2A51F5E6D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68144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A54FD-0C81-4203-9484-A863C5F79843}" type="datetimeFigureOut">
              <a:rPr lang="ru-RU" smtClean="0"/>
              <a:t>09.03.2019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62E29-588E-4347-9C73-2A51F5E6D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781839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A54FD-0C81-4203-9484-A863C5F79843}" type="datetimeFigureOut">
              <a:rPr lang="ru-RU" smtClean="0"/>
              <a:t>09.03.2019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62E29-588E-4347-9C73-2A51F5E6D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2172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A54FD-0C81-4203-9484-A863C5F79843}" type="datetimeFigureOut">
              <a:rPr lang="ru-RU" smtClean="0"/>
              <a:t>09.03.2019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62E29-588E-4347-9C73-2A51F5E6D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621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A54FD-0C81-4203-9484-A863C5F79843}" type="datetimeFigureOut">
              <a:rPr lang="ru-RU" smtClean="0"/>
              <a:t>09.03.2019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62E29-588E-4347-9C73-2A51F5E6D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5390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A54FD-0C81-4203-9484-A863C5F79843}" type="datetimeFigureOut">
              <a:rPr lang="ru-RU" smtClean="0"/>
              <a:t>09.03.2019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62E29-588E-4347-9C73-2A51F5E6D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910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66BA54FD-0C81-4203-9484-A863C5F79843}" type="datetimeFigureOut">
              <a:rPr lang="ru-RU" smtClean="0"/>
              <a:t>09.03.2019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61962E29-588E-4347-9C73-2A51F5E6D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26657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73269" y="1786400"/>
            <a:ext cx="8206154" cy="2767761"/>
          </a:xfrm>
        </p:spPr>
        <p:txBody>
          <a:bodyPr/>
          <a:lstStyle/>
          <a:p>
            <a:r>
              <a:rPr lang="ru-RU" sz="5400" dirty="0" smtClean="0"/>
              <a:t>Настольная игра </a:t>
            </a:r>
            <a:br>
              <a:rPr lang="ru-RU" sz="5400" dirty="0" smtClean="0"/>
            </a:br>
            <a:r>
              <a:rPr lang="ru-RU" sz="8800" b="1" dirty="0" smtClean="0"/>
              <a:t>рыбалка</a:t>
            </a:r>
            <a:endParaRPr lang="ru-RU" sz="8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542192" y="769471"/>
            <a:ext cx="9144000" cy="1309255"/>
          </a:xfrm>
        </p:spPr>
        <p:txBody>
          <a:bodyPr>
            <a:normAutofit/>
          </a:bodyPr>
          <a:lstStyle/>
          <a:p>
            <a:r>
              <a:rPr lang="ru-RU" sz="3400" dirty="0" smtClean="0"/>
              <a:t>Игры с водой</a:t>
            </a:r>
            <a:endParaRPr lang="ru-RU" sz="3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2931" y="290146"/>
            <a:ext cx="3804333" cy="61252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4962" y="4650876"/>
            <a:ext cx="36048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Подготовила воспитатель ГБДОУ </a:t>
            </a:r>
            <a:r>
              <a:rPr lang="ru-RU" sz="2400" dirty="0" err="1" smtClean="0"/>
              <a:t>дс</a:t>
            </a:r>
            <a:r>
              <a:rPr lang="ru-RU" sz="2400" dirty="0" smtClean="0"/>
              <a:t> 25 Московского р-на </a:t>
            </a:r>
            <a:r>
              <a:rPr lang="en-US" sz="2400" smtClean="0"/>
              <a:t>    </a:t>
            </a:r>
            <a:r>
              <a:rPr lang="ru-RU" sz="2400" smtClean="0"/>
              <a:t>Санкт-Петербурга</a:t>
            </a:r>
            <a:endParaRPr lang="ru-RU" sz="2400" dirty="0" smtClean="0"/>
          </a:p>
          <a:p>
            <a:pPr algn="ctr"/>
            <a:r>
              <a:rPr lang="ru-RU" sz="2400" dirty="0" smtClean="0"/>
              <a:t> Меркулова Н.В.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9086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6877" y="4444086"/>
            <a:ext cx="1197512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Настольная игра «Рыбалка» проста в изготовлении. Вам потребуются магниты, крышки от бутылок, двусторонний скотч, круглая рейка для удочки. 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47" y="93603"/>
            <a:ext cx="2851638" cy="21387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570" y="1806603"/>
            <a:ext cx="2895600" cy="21717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1554" y="49641"/>
            <a:ext cx="2907323" cy="218049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8878" y="1564481"/>
            <a:ext cx="3191608" cy="2413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910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02919" y="4396155"/>
            <a:ext cx="1015173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Игры с водой вызывают особый интерес у детей, дают возможность поэкспериментировать, тем самым пополнить опыт окружающего мира, связанного с водой.</a:t>
            </a:r>
            <a:endParaRPr lang="ru-RU" sz="36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8724" y="219807"/>
            <a:ext cx="5357446" cy="401808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748" y="219806"/>
            <a:ext cx="5351867" cy="4018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8107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каймление">
  <a:themeElements>
    <a:clrScheme name="Окаймление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Окаймление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каймление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Окаймление</Template>
  <TotalTime>99</TotalTime>
  <Words>45</Words>
  <Application>Microsoft Office PowerPoint</Application>
  <PresentationFormat>Широкоэкранный</PresentationFormat>
  <Paragraphs>6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6" baseType="lpstr">
      <vt:lpstr>Corbel</vt:lpstr>
      <vt:lpstr>Wingdings</vt:lpstr>
      <vt:lpstr>Окаймление</vt:lpstr>
      <vt:lpstr>Настольная игра  рыбалка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рыбалка</dc:title>
  <dc:creator>Пользователь</dc:creator>
  <cp:lastModifiedBy>Пользователь</cp:lastModifiedBy>
  <cp:revision>10</cp:revision>
  <dcterms:created xsi:type="dcterms:W3CDTF">2019-03-09T10:44:32Z</dcterms:created>
  <dcterms:modified xsi:type="dcterms:W3CDTF">2019-03-09T13:42:05Z</dcterms:modified>
</cp:coreProperties>
</file>