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6" r:id="rId3"/>
    <p:sldId id="257" r:id="rId4"/>
    <p:sldId id="280" r:id="rId5"/>
    <p:sldId id="278" r:id="rId6"/>
    <p:sldId id="260" r:id="rId7"/>
    <p:sldId id="262" r:id="rId8"/>
    <p:sldId id="27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20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00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39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071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47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983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88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91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5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102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015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F00F4-7664-4584-BE32-932585E66AD9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4E7F1-1F75-4D6F-8F02-07508513C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436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Лоскутная техника </a:t>
            </a:r>
            <a:br>
              <a:rPr lang="ru-RU" sz="6600" b="1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6600" b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Грелки </a:t>
            </a:r>
            <a:r>
              <a:rPr lang="ru-RU" sz="6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на чайник </a:t>
            </a:r>
            <a:endParaRPr lang="ru-RU" sz="66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31028" y="1690688"/>
            <a:ext cx="5529943" cy="501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4989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img1.liveinternet.ru/images/attach/c/4/78/793/78793099_large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4" y="940894"/>
            <a:ext cx="5940425" cy="4750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2.bp.blogspot.com/-LkmlbQxKZH0/UhLo05mletI/AAAAAAAAKtM/hy8EiXQEfpQ/s1600/IMG_049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821" y="270933"/>
            <a:ext cx="4222045" cy="6439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1011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mixer-blender.ru/wp-content/uploads/2011/02/4983847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26" y="365125"/>
            <a:ext cx="6651172" cy="4920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img0.liveinternet.ru/images/attach/c/4/80/625/80625866_thumbs_9da87dcc9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522" y="2380897"/>
            <a:ext cx="5715000" cy="4286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9906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fb.ru/misc/i/gallery/26390/70182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13"/>
          <a:stretch/>
        </p:blipFill>
        <p:spPr bwMode="auto">
          <a:xfrm>
            <a:off x="190147" y="1207911"/>
            <a:ext cx="5520796" cy="4904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mazurov.proects.ru/images/arhiv/suv/suv0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943" y="248849"/>
            <a:ext cx="5940425" cy="5863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5290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cs1.livemaster.ru/storage/f2/7b/2d4a40ef33b411a470f5c76782sx--dlya-doma-interera-lnyanoj-komplekt-kurochk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31" y="1301221"/>
            <a:ext cx="5940425" cy="5040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cs1.livemaster.ru/storage/66/eb/58ec588bd35337a6902fe26b18x9--dlya-doma-interera-loskutnaya-grelka-dly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57590"/>
            <a:ext cx="5709356" cy="51947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2353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holidaysoon.org/txt/img/pprih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533" y="225779"/>
            <a:ext cx="8940799" cy="66322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0761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www.verin-dom.ru/wp-content/uploads/2011/06/%D0%B3%D1%80%D0%B5%D0%BB%D0%BA%D0%B0-%D0%B8-%D0%BF%D0%BE%D0%B4%D1%81%D1%82%D0%B0%D0%B2%D0%BA%D0%B0-%D0%BF%D0%BE%D0%B4-%D0%B3%D0%BE%D1%80%D1%8F%D1%87%D0%B5%D0%B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06195"/>
            <a:ext cx="7380513" cy="52796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9530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grandstylespb.ru/imgcatalog/catalog5103bi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" t="5062" r="4763" b="8245"/>
          <a:stretch/>
        </p:blipFill>
        <p:spPr bwMode="auto">
          <a:xfrm>
            <a:off x="65314" y="664028"/>
            <a:ext cx="12061372" cy="578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9333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</Words>
  <Application>Microsoft Office PowerPoint</Application>
  <PresentationFormat>Широкоэкранный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Monotype Corsiva</vt:lpstr>
      <vt:lpstr>Тема Office</vt:lpstr>
      <vt:lpstr>Лоскутная техника  Грелки на чайник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Грелки на чайник</dc:title>
  <dc:creator>3-11</dc:creator>
  <cp:lastModifiedBy>3-11</cp:lastModifiedBy>
  <cp:revision>12</cp:revision>
  <dcterms:created xsi:type="dcterms:W3CDTF">2014-11-01T05:31:13Z</dcterms:created>
  <dcterms:modified xsi:type="dcterms:W3CDTF">2019-05-23T10:24:09Z</dcterms:modified>
</cp:coreProperties>
</file>