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77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0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6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05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17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3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23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3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1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8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377F8-4333-4689-AB44-84DDB80EB61C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250D8-1156-4A79-A113-F1521ED87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074" y="5100034"/>
            <a:ext cx="4661079" cy="11462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лицей №3 (дошкольное отделение)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Неверова Евгения Александровна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331" y="0"/>
            <a:ext cx="7444670" cy="199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588" y="115911"/>
            <a:ext cx="3979571" cy="481669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 – Проводы Масленицы и Прощеное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провожали Масленицу, снова возили по селу в санях чучело Масленицы в сопровождении тех же ряженых, выехав за околицу, устраивали песни и хороводы и сжигали чучело. После этого расходились по домам. В последний день праздника было принято просить друг у друга прощение за старые обиды. После окончания Масленицы в понедельник наступал строгий Великий пост.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069" y="0"/>
            <a:ext cx="6001555" cy="50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33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4416" y="365125"/>
            <a:ext cx="4301545" cy="613870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праздник к нам идет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Раннею весною,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радостей несет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всегда с собою!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Ледяные горы ждут,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снежок сверкает,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Санки с горок вниз бегут,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Смех не умолкает.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аромат блинов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чудесный,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блины друзей зовем,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есть их вместе.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Шумно, весело пройдет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Сырная Седмица,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 ней - Великий пост,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Время, чтоб молиться.</a:t>
            </a:r>
          </a:p>
        </p:txBody>
      </p:sp>
    </p:spTree>
    <p:extLst>
      <p:ext uri="{BB962C8B-B14F-4D97-AF65-F5344CB8AC3E}">
        <p14:creationId xmlns:p14="http://schemas.microsoft.com/office/powerpoint/2010/main" val="1916863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887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3076" y="262094"/>
            <a:ext cx="5030273" cy="3022019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конце праздника обязательным атрибутом всего действия было сжигание чучела Масленицы в знак того, что зима уходит и наступает весна, тепло, пробуждается природа. Сжигание чучела являлось и продолжает быть кульминацией праздника. Чучело делали из соломы, наряжали его в тряпье и в конце праздника сжигали.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64" y="2266680"/>
            <a:ext cx="6499312" cy="433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70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9104" y="2575775"/>
            <a:ext cx="8963696" cy="1442433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11669"/>
            <a:ext cx="8096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8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977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8224" y="274973"/>
            <a:ext cx="5339367" cy="3472779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масленичной недели все готовились к празднику. Пекли блины, пироги, готовили и прочее угощение, ведь после праздников начинался Великий пост. Основные гуляния начинались с четверга и длились до конца недели. Молодежь катались на санках с горки, парни участвовали в уличных состязаниях и даже в кулачных боях. Дети строили снежные крепости, взрослые тоже готовили ледяные крепости и делясь на команды разыгрывали целые представления: одни обороняли свои строения, другие нападали и захватывали их.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" y="2807594"/>
            <a:ext cx="5447763" cy="355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6" y="2640169"/>
            <a:ext cx="4424966" cy="39795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 – Встреча Масленицы.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день праздника был ознаменован проведением кулачных боев среди мальчишек, молодых парней и мужчин. Силой мерились поочередно, каждый в своей весовой категории в иерархическом порядке. Задавали тон боям мальчишки, затем парни и в конце доходила очередь и до опытных бойцов. Несмотря на то, что кулачные бои были достаточно жестокими, все участники строго соблюдали определенные правила.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611" y="160248"/>
            <a:ext cx="5074276" cy="495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0546" y="223457"/>
            <a:ext cx="5699975" cy="414248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Заигрыши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вторник молодежь каталась на санках и эти катания продолжались до конца недели. Сани и санки украшали пестрыми цветными лоскутами, колокольчиками и бубенчиками. Лошадей, которых запрягали в сани тоже не забывали, в эти праздничные дни они носились по селам очень нарядными, в разноцветных сбруях, дугах.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заигрышах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парни выбирали себе невест, а девушки – женихов. Накатавшись на санях, народ ходил по гостям и угощался блинами.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28" y="2465321"/>
            <a:ext cx="6214057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2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0" y="2472745"/>
            <a:ext cx="4095483" cy="428866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– Лакомка В среду женатые парни отправлялись к тещам на блины. Испокон веков отношения тещи и зятя были своеобразными, поэтому о них сложено не мало шуток, анекдотов и комичных рассказов. Угощение блинами знаменовало взаимную любовь мамы девушки и ее мужа. С старинные времена люди в Масленицу не работали, а только и делали, что ходили по гостям, угощались вкусными блинами, пели песни, устраивали пляски и праздновали Масленицу.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69" y="450761"/>
            <a:ext cx="5795493" cy="425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36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2924" y="283335"/>
            <a:ext cx="5107546" cy="4790941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 – Разгул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четверга начинались массовые гуляния в селах. Соломенное чучело снова вес день катали на санях, вместе с ним ездили ряженые, с песнями и плясками народ выходил на улицу. Нередко застолья приобретали коллективный характер. Но самым главным занятием этого дня было взятие снежной крепости, которая к четвергу становилась очень прочной и крепкой. Все желающие принять участие в игре делились на команды и одни обороняли выстроенную крепость, а другие, напротив, штурмовали ее.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21" y="2564432"/>
            <a:ext cx="6316003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5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80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457" y="2421228"/>
            <a:ext cx="4507605" cy="4262907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 – Тещины вечерки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пятницу тещи отправлялись в гости в семьи своих дочерей. Зять лично шел к теще и, кланяясь в пояс, приглашал тещу к себе. В знак согласия теща отправляла с зятем в дом дочери все необходимую утварь, чтобы печь блины: сковородки, миски, плошки и прочее. Тесть же отправлял муку и молоко. Смыслом таких действий было налаживание отношений в семьях. Зять приглашал в дом и других гостей, чтобы таким образом показать теще свое уважение и почет.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518" y="245033"/>
            <a:ext cx="6714185" cy="468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4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0806" y="270457"/>
            <a:ext cx="4636394" cy="3825026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 – Посиделки у золовки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молодые жены приглашали к себе родню мужа и главным образом сестер мужа. Если золовка была незамужней, то можно было позвать и своих незамужних подруг на посиделки. Если же золовка уже была семейной дамой, то и в гости могли прийти только такие же семейные подруги молодой жены. Невестка должна была одарить сестру мужа подарками, угостить блинами и после застолья все вместе отправлялись гулять на улицу и кататься на санках.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927" y="1975029"/>
            <a:ext cx="35718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01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259</Words>
  <Application>Microsoft Office PowerPoint</Application>
  <PresentationFormat>Широкоэкранный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МБОУ лицей №3 (дошкольное отделение) Воспитатель: Неверова Евгения Александровна</vt:lpstr>
      <vt:lpstr>Презентация PowerPoint</vt:lpstr>
      <vt:lpstr>В начале масленичной недели все готовились к празднику. Пекли блины, пироги, готовили и прочее угощение, ведь после праздников начинался Великий пост. Основные гуляния начинались с четверга и длились до конца недели. Молодежь катались на санках с горки, парни участвовали в уличных состязаниях и даже в кулачных боях. Дети строили снежные крепости, взрослые тоже готовили ледяные крепости и делясь на команды разыгрывали целые представления: одни обороняли свои строения, другие нападали и захватывали их. </vt:lpstr>
      <vt:lpstr>Понедельник – Встреча Масленицы.  Первый день праздника был ознаменован проведением кулачных боев среди мальчишек, молодых парней и мужчин. Силой мерились поочередно, каждый в своей весовой категории в иерархическом порядке. Задавали тон боям мальчишки, затем парни и в конце доходила очередь и до опытных бойцов. Несмотря на то, что кулачные бои были достаточно жестокими, все участники строго соблюдали определенные правила.</vt:lpstr>
      <vt:lpstr>Вторник – Заигрыши  Во вторник молодежь каталась на санках и эти катания продолжались до конца недели. Сани и санки украшали пестрыми цветными лоскутами, колокольчиками и бубенчиками. Лошадей, которых запрягали в сани тоже не забывали, в эти праздничные дни они носились по селам очень нарядными, в разноцветных сбруях, дугах. На заигрышах парни выбирали себе невест, а девушки – женихов. Накатавшись на санях, народ ходил по гостям и угощался блинами. </vt:lpstr>
      <vt:lpstr>Среда – Лакомка В среду женатые парни отправлялись к тещам на блины. Испокон веков отношения тещи и зятя были своеобразными, поэтому о них сложено не мало шуток, анекдотов и комичных рассказов. Угощение блинами знаменовало взаимную любовь мамы девушки и ее мужа. С старинные времена люди в Масленицу не работали, а только и делали, что ходили по гостям, угощались вкусными блинами, пели песни, устраивали пляски и праздновали Масленицу. </vt:lpstr>
      <vt:lpstr>Четверг – Разгул  С четверга начинались массовые гуляния в селах. Соломенное чучело снова вес день катали на санях, вместе с ним ездили ряженые, с песнями и плясками народ выходил на улицу. Нередко застолья приобретали коллективный характер. Но самым главным занятием этого дня было взятие снежной крепости, которая к четвергу становилась очень прочной и крепкой. Все желающие принять участие в игре делились на команды и одни обороняли выстроенную крепость, а другие, напротив, штурмовали ее. </vt:lpstr>
      <vt:lpstr>Пятница – Тещины вечерки  В пятницу тещи отправлялись в гости в семьи своих дочерей. Зять лично шел к теще и, кланяясь в пояс, приглашал тещу к себе. В знак согласия теща отправляла с зятем в дом дочери все необходимую утварь, чтобы печь блины: сковородки, миски, плошки и прочее. Тесть же отправлял муку и молоко. Смыслом таких действий было налаживание отношений в семьях. Зять приглашал в дом и других гостей, чтобы таким образом показать теще свое уважение и почет. </vt:lpstr>
      <vt:lpstr>Суббота – Посиделки у золовки  В этот день молодые жены приглашали к себе родню мужа и главным образом сестер мужа. Если золовка была незамужней, то можно было позвать и своих незамужних подруг на посиделки. Если же золовка уже была семейной дамой, то и в гости могли прийти только такие же семейные подруги молодой жены. Невестка должна была одарить сестру мужа подарками, угостить блинами и после застолья все вместе отправлялись гулять на улицу и кататься на санках. </vt:lpstr>
      <vt:lpstr>Воскресенье – Проводы Масленицы и Прощеное Воскресенье.  В этот день провожали Масленицу, снова возили по селу в санях чучело Масленицы в сопровождении тех же ряженых, выехав за околицу, устраивали песни и хороводы и сжигали чучело. После этого расходились по домам. В последний день праздника было принято просить друг у друга прощение за старые обиды. После окончания Масленицы в понедельник наступал строгий Великий пост. </vt:lpstr>
      <vt:lpstr>Этот праздник к нам идет Раннею весною, Сколько радостей несет Он всегда с собою! Ледяные горы ждут, И снежок сверкает, Санки с горок вниз бегут, Смех не умолкает. Дома аромат блинов Праздничный чудесный, На блины друзей зовем, Будем есть их вместе. Шумно, весело пройдет Сырная Седмица, А за ней - Великий пост, Время, чтоб молиться.</vt:lpstr>
      <vt:lpstr> В конце праздника обязательным атрибутом всего действия было сжигание чучела Масленицы в знак того, что зима уходит и наступает весна, тепло, пробуждается природа. Сжигание чучела являлось и продолжает быть кульминацией праздника. Чучело делали из соломы, наряжали его в тряпье и в конце праздника сжигали.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лицей №3 (дошкольное отделение) Воспитатель: Неверова Евгения Александровна</dc:title>
  <dc:creator>asus</dc:creator>
  <cp:lastModifiedBy>asus</cp:lastModifiedBy>
  <cp:revision>24</cp:revision>
  <dcterms:created xsi:type="dcterms:W3CDTF">2019-02-22T17:26:50Z</dcterms:created>
  <dcterms:modified xsi:type="dcterms:W3CDTF">2019-05-23T13:33:47Z</dcterms:modified>
</cp:coreProperties>
</file>