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2"/>
  </p:notesMasterIdLst>
  <p:sldIdLst>
    <p:sldId id="256" r:id="rId2"/>
    <p:sldId id="261" r:id="rId3"/>
    <p:sldId id="260" r:id="rId4"/>
    <p:sldId id="258" r:id="rId5"/>
    <p:sldId id="257" r:id="rId6"/>
    <p:sldId id="259" r:id="rId7"/>
    <p:sldId id="263" r:id="rId8"/>
    <p:sldId id="265" r:id="rId9"/>
    <p:sldId id="262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 varScale="1">
        <p:scale>
          <a:sx n="64" d="100"/>
          <a:sy n="64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4E2118-B40B-46D5-B948-F0592B47597E}" type="datetimeFigureOut">
              <a:rPr lang="ru-RU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E47E113-30D0-4318-9875-6C216696D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D61BAB-F902-436F-B408-D096D3FA201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053D8865-3342-4366-9D8C-D6324A1B167D}" type="datetimeFigureOut">
              <a:rPr lang="ru-RU" smtClean="0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>
              <a:defRPr/>
            </a:pPr>
            <a:fld id="{ED938862-10A5-4AC6-BE7F-318D706245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295273-EC18-4860-B434-79673D1EB6B1}" type="datetimeFigureOut">
              <a:rPr lang="ru-RU" smtClean="0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9303BB-D577-4635-954C-3A64BC3396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040CB9-A697-4C97-8751-9E8577252DCA}" type="datetimeFigureOut">
              <a:rPr lang="ru-RU" smtClean="0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BB332-1E5F-4899-B2F1-F0D1560D30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8085B3-9E7B-42CA-A971-A06D7EF3BA0E}" type="datetimeFigureOut">
              <a:rPr lang="ru-RU" smtClean="0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C541FE-936A-4E3A-A1AE-B8C6C12571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>
              <a:defRPr/>
            </a:pPr>
            <a:fld id="{84983342-03B4-4D62-81C1-EABDAB7FD37D}" type="datetimeFigureOut">
              <a:rPr lang="ru-RU" smtClean="0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>
              <a:defRPr/>
            </a:pPr>
            <a:fld id="{DD75227C-F77E-4120-8C26-21A5FAA70B2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27A8BF-82BF-49BB-B23F-F32678960C14}" type="datetimeFigureOut">
              <a:rPr lang="ru-RU" smtClean="0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AB56F7-B849-4F40-A7A9-008AD2A4B4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2457F1-7C69-421F-BF52-4E1222E56259}" type="datetimeFigureOut">
              <a:rPr lang="ru-RU" smtClean="0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F6D9AA-EA62-42AF-ACC1-0799E116D0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F66933-2EBB-4D8D-B4B2-66F1B1BCED4E}" type="datetimeFigureOut">
              <a:rPr lang="ru-RU" smtClean="0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56BACF-CE47-420E-8542-1CD6623180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6821F-D6F0-4396-99CB-888CFB6DAEDA}" type="datetimeFigureOut">
              <a:rPr lang="ru-RU" smtClean="0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F1D5DA-02B5-4343-8276-738E793297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F0F27F-C869-48F8-94C6-66B557F106C5}" type="datetimeFigureOut">
              <a:rPr lang="ru-RU" smtClean="0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666532-4B45-4137-9363-CBF1772C60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16CF88-13D8-4D9D-99EF-ACA48DE07D78}" type="datetimeFigureOut">
              <a:rPr lang="ru-RU" smtClean="0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25C55C-0AEF-4A33-A540-FAA0B37237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7A65EFD-EE68-4BAC-B94B-593EB33F5F67}" type="datetimeFigureOut">
              <a:rPr lang="ru-RU" smtClean="0"/>
              <a:pPr>
                <a:defRPr/>
              </a:pPr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2685DB7-351F-4D94-8DEE-B45857DC74B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k-talant.ru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russkii-medvezhonok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ssian-kenguru.ru/konkursy/kenguru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british-bulldo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nodog.ru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ssian-kenguru.ru/konkursy/kit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bebras.ru/bebras16/main/go/p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mu.cerm.ru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ldv.ru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ctrTitle"/>
          </p:nvPr>
        </p:nvSpPr>
        <p:spPr>
          <a:xfrm>
            <a:off x="971600" y="764704"/>
            <a:ext cx="7416824" cy="400267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6000" b="1" dirty="0" smtClean="0">
                <a:latin typeface="Georgia" pitchFamily="18" charset="0"/>
              </a:rPr>
              <a:t>Олимпиады для обучающихся</a:t>
            </a:r>
            <a:br>
              <a:rPr lang="ru-RU" sz="6000" b="1" dirty="0" smtClean="0">
                <a:latin typeface="Georgia" pitchFamily="18" charset="0"/>
              </a:rPr>
            </a:br>
            <a:r>
              <a:rPr lang="ru-RU" sz="6000" b="1" dirty="0" smtClean="0">
                <a:latin typeface="Georgia" pitchFamily="18" charset="0"/>
              </a:rPr>
              <a:t>начальной школы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pp.userapi.com/c622418/v622418457/3b5c5/aaFA60thoe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268760"/>
            <a:ext cx="3719538" cy="39026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357166"/>
            <a:ext cx="5572132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«Таланты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  <a:p>
            <a:pPr algn="ctr">
              <a:defRPr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России»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1268" name="Прямоугольник 3"/>
          <p:cNvSpPr>
            <a:spLocks noChangeArrowheads="1"/>
          </p:cNvSpPr>
          <p:nvPr/>
        </p:nvSpPr>
        <p:spPr bwMode="auto">
          <a:xfrm>
            <a:off x="428596" y="2500306"/>
            <a:ext cx="432117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dirty="0">
                <a:latin typeface="Georgia" pitchFamily="18" charset="0"/>
              </a:rPr>
              <a:t>Фестиваль международных и всероссийских дистанционных конкурсов</a:t>
            </a:r>
          </a:p>
        </p:txBody>
      </p:sp>
      <p:sp>
        <p:nvSpPr>
          <p:cNvPr id="11269" name="Прямоугольник 4"/>
          <p:cNvSpPr>
            <a:spLocks noChangeArrowheads="1"/>
          </p:cNvSpPr>
          <p:nvPr/>
        </p:nvSpPr>
        <p:spPr bwMode="auto">
          <a:xfrm>
            <a:off x="1042988" y="5876925"/>
            <a:ext cx="77771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Georgia" pitchFamily="18" charset="0"/>
                <a:hlinkClick r:id="rId3"/>
              </a:rPr>
              <a:t>dk-talant.ru</a:t>
            </a:r>
            <a:r>
              <a:rPr lang="ru-RU" sz="3200" b="1">
                <a:latin typeface="Georgia" pitchFamily="18" charset="0"/>
              </a:rPr>
              <a:t> </a:t>
            </a:r>
            <a:endParaRPr lang="ru-RU" sz="320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gigabaza.ru/images/16/30053/m28d1309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415" r="16089" b="14507"/>
          <a:stretch>
            <a:fillRect/>
          </a:stretch>
        </p:blipFill>
        <p:spPr bwMode="auto">
          <a:xfrm>
            <a:off x="5895975" y="1214422"/>
            <a:ext cx="3248025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5720" y="2071678"/>
            <a:ext cx="54292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«Русский</a:t>
            </a:r>
            <a:endParaRPr lang="ru-RU" sz="5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Медвежонок»</a:t>
            </a:r>
            <a:endParaRPr lang="ru-RU" sz="5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</p:txBody>
      </p:sp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428596" y="0"/>
            <a:ext cx="82867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Georgia" pitchFamily="18" charset="0"/>
              </a:rPr>
              <a:t>1</a:t>
            </a:r>
            <a:r>
              <a:rPr lang="ru-RU" sz="4000" dirty="0" smtClean="0">
                <a:latin typeface="Georgia" pitchFamily="18" charset="0"/>
              </a:rPr>
              <a:t>. Олимпиада по русскому языку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8197" name="Прямоугольник 4"/>
          <p:cNvSpPr>
            <a:spLocks noChangeArrowheads="1"/>
          </p:cNvSpPr>
          <p:nvPr/>
        </p:nvSpPr>
        <p:spPr bwMode="auto">
          <a:xfrm>
            <a:off x="0" y="592933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Georgia" pitchFamily="18" charset="0"/>
                <a:hlinkClick r:id="rId3"/>
              </a:rPr>
              <a:t>russian-kenguru.ru/</a:t>
            </a:r>
            <a:r>
              <a:rPr lang="en-US" sz="2800" dirty="0" err="1">
                <a:latin typeface="Georgia" pitchFamily="18" charset="0"/>
                <a:hlinkClick r:id="rId3"/>
              </a:rPr>
              <a:t>konkursy</a:t>
            </a:r>
            <a:r>
              <a:rPr lang="en-US" sz="2800" dirty="0">
                <a:latin typeface="Georgia" pitchFamily="18" charset="0"/>
                <a:hlinkClick r:id="rId3"/>
              </a:rPr>
              <a:t>/</a:t>
            </a:r>
            <a:r>
              <a:rPr lang="en-US" sz="2800" dirty="0" err="1">
                <a:latin typeface="Georgia" pitchFamily="18" charset="0"/>
                <a:hlinkClick r:id="rId3"/>
              </a:rPr>
              <a:t>russkii-medvezhonok</a:t>
            </a:r>
            <a:r>
              <a:rPr lang="ru-RU" sz="2400" dirty="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elhschool.ucoz.ru/2016/april/kengur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1643050"/>
            <a:ext cx="3790950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6248" y="2928934"/>
            <a:ext cx="45005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+mn-cs"/>
              </a:rPr>
              <a:t>«Кенгуру»</a:t>
            </a:r>
            <a:endParaRPr lang="ru-RU" sz="54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+mn-cs"/>
            </a:endParaRP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357158" y="0"/>
            <a:ext cx="878684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Georgia" pitchFamily="18" charset="0"/>
              </a:rPr>
              <a:t>2</a:t>
            </a:r>
            <a:r>
              <a:rPr lang="ru-RU" sz="4000" dirty="0" smtClean="0">
                <a:latin typeface="Georgia" pitchFamily="18" charset="0"/>
              </a:rPr>
              <a:t>. Олимпиада по математике</a:t>
            </a:r>
            <a:endParaRPr lang="ru-RU" sz="4400" dirty="0">
              <a:latin typeface="Georgia" pitchFamily="18" charset="0"/>
            </a:endParaRPr>
          </a:p>
        </p:txBody>
      </p:sp>
      <p:sp>
        <p:nvSpPr>
          <p:cNvPr id="7173" name="Прямоугольник 4"/>
          <p:cNvSpPr>
            <a:spLocks noChangeArrowheads="1"/>
          </p:cNvSpPr>
          <p:nvPr/>
        </p:nvSpPr>
        <p:spPr bwMode="auto">
          <a:xfrm>
            <a:off x="827088" y="5732463"/>
            <a:ext cx="7993062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dirty="0">
                <a:latin typeface="Georgia" pitchFamily="18" charset="0"/>
                <a:hlinkClick r:id="rId4"/>
              </a:rPr>
              <a:t>russian-kenguru.ru/</a:t>
            </a:r>
            <a:r>
              <a:rPr lang="en-US" sz="3200" dirty="0" err="1">
                <a:latin typeface="Georgia" pitchFamily="18" charset="0"/>
                <a:hlinkClick r:id="rId4"/>
              </a:rPr>
              <a:t>konkursy</a:t>
            </a:r>
            <a:r>
              <a:rPr lang="en-US" sz="3200" dirty="0">
                <a:latin typeface="Georgia" pitchFamily="18" charset="0"/>
                <a:hlinkClick r:id="rId4"/>
              </a:rPr>
              <a:t>/</a:t>
            </a:r>
            <a:r>
              <a:rPr lang="en-US" sz="3200" dirty="0" err="1">
                <a:latin typeface="Georgia" pitchFamily="18" charset="0"/>
                <a:hlinkClick r:id="rId4"/>
              </a:rPr>
              <a:t>kenguru</a:t>
            </a:r>
            <a:r>
              <a:rPr lang="ru-RU" sz="3200" dirty="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xn----dtbbfrrcuee3b.xn--p1ai/_mod_files/ce_images/news/bulldog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91125" y="1657350"/>
            <a:ext cx="3413125" cy="328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28596" y="1643050"/>
            <a:ext cx="3888432" cy="1754326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+mn-cs"/>
              </a:rPr>
              <a:t>«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+mn-cs"/>
              </a:rPr>
              <a:t>British 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+mn-cs"/>
              </a:rPr>
              <a:t>Bulldog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+mn-cs"/>
              </a:rPr>
              <a:t>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+mn-cs"/>
            </a:endParaRPr>
          </a:p>
        </p:txBody>
      </p:sp>
      <p:sp>
        <p:nvSpPr>
          <p:cNvPr id="4100" name="Прямоугольник 3"/>
          <p:cNvSpPr>
            <a:spLocks noChangeArrowheads="1"/>
          </p:cNvSpPr>
          <p:nvPr/>
        </p:nvSpPr>
        <p:spPr bwMode="auto">
          <a:xfrm>
            <a:off x="683568" y="0"/>
            <a:ext cx="846043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Georgia" pitchFamily="18" charset="0"/>
              </a:rPr>
              <a:t>3</a:t>
            </a:r>
            <a:r>
              <a:rPr lang="ru-RU" sz="4000" dirty="0" smtClean="0">
                <a:latin typeface="Georgia" pitchFamily="18" charset="0"/>
              </a:rPr>
              <a:t>. Олимпиада по английскому языку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4101" name="Прямоугольник 4"/>
          <p:cNvSpPr>
            <a:spLocks noChangeArrowheads="1"/>
          </p:cNvSpPr>
          <p:nvPr/>
        </p:nvSpPr>
        <p:spPr bwMode="auto">
          <a:xfrm>
            <a:off x="900113" y="5857875"/>
            <a:ext cx="7848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dirty="0">
                <a:latin typeface="Georgia" pitchFamily="18" charset="0"/>
                <a:hlinkClick r:id="rId3"/>
              </a:rPr>
              <a:t>russian-kenguru.ru/</a:t>
            </a:r>
            <a:r>
              <a:rPr lang="en-US" sz="2800" dirty="0" err="1">
                <a:latin typeface="Georgia" pitchFamily="18" charset="0"/>
                <a:hlinkClick r:id="rId3"/>
              </a:rPr>
              <a:t>konkursy</a:t>
            </a:r>
            <a:r>
              <a:rPr lang="en-US" sz="2800" dirty="0">
                <a:latin typeface="Georgia" pitchFamily="18" charset="0"/>
                <a:hlinkClick r:id="rId3"/>
              </a:rPr>
              <a:t>/</a:t>
            </a:r>
            <a:r>
              <a:rPr lang="en-US" sz="2800" dirty="0" err="1">
                <a:latin typeface="Georgia" pitchFamily="18" charset="0"/>
                <a:hlinkClick r:id="rId3"/>
              </a:rPr>
              <a:t>british</a:t>
            </a:r>
            <a:r>
              <a:rPr lang="en-US" sz="2800" dirty="0">
                <a:latin typeface="Georgia" pitchFamily="18" charset="0"/>
                <a:hlinkClick r:id="rId3"/>
              </a:rPr>
              <a:t>-bulldog</a:t>
            </a:r>
            <a:r>
              <a:rPr lang="ru-RU" sz="2800" dirty="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kirov.spb.ru/sc/608/images/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357430"/>
            <a:ext cx="5958691" cy="37330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5" name="Прямоугольник 2"/>
          <p:cNvSpPr>
            <a:spLocks noChangeArrowheads="1"/>
          </p:cNvSpPr>
          <p:nvPr/>
        </p:nvSpPr>
        <p:spPr bwMode="auto">
          <a:xfrm>
            <a:off x="928662" y="6210300"/>
            <a:ext cx="78486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dirty="0">
                <a:latin typeface="Georgia" pitchFamily="18" charset="0"/>
                <a:hlinkClick r:id="rId3"/>
              </a:rPr>
              <a:t>runodog.ru</a:t>
            </a:r>
            <a:r>
              <a:rPr lang="ru-RU" sz="3600" dirty="0">
                <a:latin typeface="Georgia" pitchFamily="18" charset="0"/>
              </a:rPr>
              <a:t> 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928662" y="0"/>
            <a:ext cx="7729534" cy="1143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Georgia" pitchFamily="18" charset="0"/>
              </a:rPr>
              <a:t>4</a:t>
            </a:r>
            <a:r>
              <a:rPr lang="ru-RU" sz="4000" dirty="0" smtClean="0">
                <a:latin typeface="Georgia" pitchFamily="18" charset="0"/>
              </a:rPr>
              <a:t>. Олимпиада по истории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142984"/>
            <a:ext cx="8143932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+mn-cs"/>
              </a:rPr>
              <a:t>«Золотое руно»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gym1505.ru/sites/default/files/news/2038328.jpg"/>
          <p:cNvPicPr>
            <a:picLocks noChangeAspect="1" noChangeArrowheads="1"/>
          </p:cNvPicPr>
          <p:nvPr/>
        </p:nvPicPr>
        <p:blipFill>
          <a:blip r:embed="rId2" cstate="print"/>
          <a:srcRect l="7705" r="6379"/>
          <a:stretch>
            <a:fillRect/>
          </a:stretch>
        </p:blipFill>
        <p:spPr bwMode="auto">
          <a:xfrm>
            <a:off x="4499992" y="1772816"/>
            <a:ext cx="4318585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428596" y="2071678"/>
            <a:ext cx="3888432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itchFamily="18" charset="0"/>
                <a:cs typeface="+mn-cs"/>
              </a:rPr>
              <a:t>«КИТ»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Georgia" pitchFamily="18" charset="0"/>
              <a:cs typeface="+mn-cs"/>
            </a:endParaRP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Georgia" pitchFamily="18" charset="0"/>
              </a:rPr>
              <a:t>5</a:t>
            </a:r>
            <a:r>
              <a:rPr lang="ru-RU" sz="4000" dirty="0" smtClean="0">
                <a:latin typeface="Georgia" pitchFamily="18" charset="0"/>
              </a:rPr>
              <a:t>. Олимпиада по информатике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5125" name="Прямоугольник 4"/>
          <p:cNvSpPr>
            <a:spLocks noChangeArrowheads="1"/>
          </p:cNvSpPr>
          <p:nvPr/>
        </p:nvSpPr>
        <p:spPr bwMode="auto">
          <a:xfrm>
            <a:off x="971550" y="5661025"/>
            <a:ext cx="78486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Georgia" pitchFamily="18" charset="0"/>
                <a:hlinkClick r:id="rId3"/>
              </a:rPr>
              <a:t>russian-kenguru.ru/konkursy/kit</a:t>
            </a:r>
            <a:r>
              <a:rPr lang="ru-RU" sz="320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content.schools.by/cache/a4/43/a4438a3f9c1dcff6aeef1c2bbb70c4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428736"/>
            <a:ext cx="3662708" cy="3809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71472" y="2214554"/>
            <a:ext cx="3888432" cy="9233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  <a:cs typeface="+mn-cs"/>
              </a:rPr>
              <a:t>«Бобер»</a:t>
            </a:r>
            <a:endParaRPr lang="ru-RU" sz="54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  <a:cs typeface="+mn-cs"/>
            </a:endParaRPr>
          </a:p>
        </p:txBody>
      </p:sp>
      <p:sp>
        <p:nvSpPr>
          <p:cNvPr id="6149" name="Прямоугольник 4"/>
          <p:cNvSpPr>
            <a:spLocks noChangeArrowheads="1"/>
          </p:cNvSpPr>
          <p:nvPr/>
        </p:nvSpPr>
        <p:spPr bwMode="auto">
          <a:xfrm>
            <a:off x="971550" y="5805488"/>
            <a:ext cx="784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Georgia" pitchFamily="18" charset="0"/>
                <a:hlinkClick r:id="rId3"/>
              </a:rPr>
              <a:t>bebras.ru/bebras16/main/go/p</a:t>
            </a:r>
            <a:r>
              <a:rPr lang="ru-RU" sz="3200">
                <a:latin typeface="Georgia" pitchFamily="18" charset="0"/>
              </a:rPr>
              <a:t> </a:t>
            </a:r>
          </a:p>
        </p:txBody>
      </p:sp>
      <p:sp>
        <p:nvSpPr>
          <p:cNvPr id="8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Georgia" pitchFamily="18" charset="0"/>
              </a:rPr>
              <a:t>7.Олимпиада по информатике</a:t>
            </a:r>
            <a:endParaRPr lang="ru-RU" sz="4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gimn.chernyahovsk.ru/upload/main/bea/beac4eb6193728cad59eb6f05f62bd4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8718" y="836613"/>
            <a:ext cx="4045057" cy="4664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2357430"/>
            <a:ext cx="4968552" cy="92333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  <a:cs typeface="+mn-cs"/>
              </a:rPr>
              <a:t>«ЭМУ»</a:t>
            </a:r>
            <a:endParaRPr lang="ru-RU" sz="54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  <a:cs typeface="+mn-cs"/>
            </a:endParaRP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Georgia" pitchFamily="18" charset="0"/>
              </a:rPr>
              <a:t>8. Общие олимпиады</a:t>
            </a:r>
            <a:endParaRPr lang="ru-RU" sz="4000" dirty="0">
              <a:latin typeface="Georgia" pitchFamily="18" charset="0"/>
            </a:endParaRPr>
          </a:p>
        </p:txBody>
      </p:sp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971550" y="5949950"/>
            <a:ext cx="7921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Times New Roman" pitchFamily="18" charset="0"/>
                <a:cs typeface="Times New Roman" pitchFamily="18" charset="0"/>
                <a:hlinkClick r:id="rId3"/>
              </a:rPr>
              <a:t>emu.cerm.ru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natapop.ru/2012-2013/m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32656"/>
            <a:ext cx="8085132" cy="1606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42988" y="2049463"/>
            <a:ext cx="7416800" cy="3540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Georgia" pitchFamily="18" charset="0"/>
              </a:rPr>
              <a:t>Конкурсы по следующим дисциплинам:</a:t>
            </a:r>
          </a:p>
          <a:p>
            <a:pPr marL="514350" indent="-514350">
              <a:buFont typeface="Wingdings" pitchFamily="2" charset="2"/>
              <a:buChar char="Ø"/>
              <a:defRPr/>
            </a:pPr>
            <a:r>
              <a:rPr lang="ru-RU" sz="2800" dirty="0">
                <a:latin typeface="Georgia" pitchFamily="18" charset="0"/>
              </a:rPr>
              <a:t>обучение грамоте (1-й класс); </a:t>
            </a:r>
          </a:p>
          <a:p>
            <a:pPr marL="514350" indent="-514350">
              <a:buFont typeface="Wingdings" pitchFamily="2" charset="2"/>
              <a:buChar char="Ø"/>
              <a:defRPr/>
            </a:pPr>
            <a:r>
              <a:rPr lang="ru-RU" sz="2800" dirty="0">
                <a:latin typeface="Georgia" pitchFamily="18" charset="0"/>
              </a:rPr>
              <a:t>русский язык (2-4 классы); </a:t>
            </a:r>
          </a:p>
          <a:p>
            <a:pPr marL="514350" indent="-514350">
              <a:buFont typeface="Wingdings" pitchFamily="2" charset="2"/>
              <a:buChar char="Ø"/>
              <a:defRPr/>
            </a:pPr>
            <a:r>
              <a:rPr lang="ru-RU" sz="2800" dirty="0">
                <a:latin typeface="Georgia" pitchFamily="18" charset="0"/>
              </a:rPr>
              <a:t>литературное чтение (2-4 классы);</a:t>
            </a:r>
          </a:p>
          <a:p>
            <a:pPr marL="514350" indent="-514350">
              <a:buFont typeface="Wingdings" pitchFamily="2" charset="2"/>
              <a:buChar char="Ø"/>
              <a:defRPr/>
            </a:pPr>
            <a:r>
              <a:rPr lang="ru-RU" sz="2800" dirty="0">
                <a:latin typeface="Georgia" pitchFamily="18" charset="0"/>
              </a:rPr>
              <a:t>окружающий мир (1-4 классы);</a:t>
            </a:r>
          </a:p>
          <a:p>
            <a:pPr marL="514350" indent="-514350">
              <a:buFont typeface="Wingdings" pitchFamily="2" charset="2"/>
              <a:buChar char="Ø"/>
              <a:defRPr/>
            </a:pPr>
            <a:r>
              <a:rPr lang="ru-RU" sz="2800" dirty="0">
                <a:latin typeface="Georgia" pitchFamily="18" charset="0"/>
              </a:rPr>
              <a:t>математика (1-4 классы); </a:t>
            </a:r>
          </a:p>
          <a:p>
            <a:pPr marL="514350" indent="-514350">
              <a:buFont typeface="Wingdings" pitchFamily="2" charset="2"/>
              <a:buChar char="Ø"/>
              <a:defRPr/>
            </a:pPr>
            <a:r>
              <a:rPr lang="ru-RU" sz="2800" dirty="0">
                <a:latin typeface="Georgia" pitchFamily="18" charset="0"/>
              </a:rPr>
              <a:t>английский язык (2-4 классы); </a:t>
            </a:r>
          </a:p>
          <a:p>
            <a:pPr marL="514350" indent="-514350">
              <a:buFont typeface="Wingdings" pitchFamily="2" charset="2"/>
              <a:buChar char="Ø"/>
              <a:defRPr/>
            </a:pPr>
            <a:r>
              <a:rPr lang="ru-RU" sz="2800" dirty="0">
                <a:latin typeface="Georgia" pitchFamily="18" charset="0"/>
              </a:rPr>
              <a:t>немецкий язык (2-4 классы).</a:t>
            </a: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971550" y="5805488"/>
            <a:ext cx="7848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latin typeface="Georgia" pitchFamily="18" charset="0"/>
                <a:hlinkClick r:id="rId3"/>
              </a:rPr>
              <a:t>www.mldv.ru</a:t>
            </a:r>
            <a:r>
              <a:rPr lang="ru-RU" sz="3200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134</TotalTime>
  <Words>127</Words>
  <Application>Microsoft Office PowerPoint</Application>
  <PresentationFormat>Экран (4:3)</PresentationFormat>
  <Paragraphs>38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Начальная</vt:lpstr>
      <vt:lpstr>Олимпиады для обучающихся начальной школы</vt:lpstr>
      <vt:lpstr>Слайд 2</vt:lpstr>
      <vt:lpstr>Слайд 3</vt:lpstr>
      <vt:lpstr>Слайд 4</vt:lpstr>
      <vt:lpstr>4. Олимпиада по истории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обучающихся начальной школы</dc:title>
  <dc:creator>Оля</dc:creator>
  <cp:lastModifiedBy>User</cp:lastModifiedBy>
  <cp:revision>18</cp:revision>
  <dcterms:created xsi:type="dcterms:W3CDTF">2017-04-22T12:00:20Z</dcterms:created>
  <dcterms:modified xsi:type="dcterms:W3CDTF">2019-05-23T18:59:46Z</dcterms:modified>
</cp:coreProperties>
</file>