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727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1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109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6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101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470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227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87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010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203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4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E38B4-751E-4EE6-903E-77DAEE60AEF7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98FD0-A3E0-4743-8428-B7B8872BE4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76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¾Ð±Ð¾Ð¸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5963" y="1343891"/>
            <a:ext cx="9573491" cy="3163599"/>
          </a:xfrm>
        </p:spPr>
        <p:txBody>
          <a:bodyPr>
            <a:noAutofit/>
          </a:bodyPr>
          <a:lstStyle/>
          <a:p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</a:t>
            </a:r>
            <a:r>
              <a:rPr lang="en-US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1-11 классов</a:t>
            </a:r>
            <a:b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редакцией </a:t>
            </a:r>
            <a:b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И. Ляха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191207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¾Ð±Ð¾Ð¸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304800"/>
            <a:ext cx="10744201" cy="52093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физического воспитания в школе состоит в том, чтобы содействовать формированию всесторонне развитой личности</a:t>
            </a:r>
            <a:r>
              <a:rPr lang="ru-RU" sz="33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средство достижения этой цели – овладение школьниками основами личной физической культуры, под которой понимается органическое единство знаний, потребностей и мотивов, оптимальный уровень здоровья, физического развития, разностороннее развитие двигательных способностей, умения осуществлять собственно двигательную, физкультурно-оздоровительную и спортивную деятельность</a:t>
            </a:r>
            <a:b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«Концепция физического воспитания и здоровья </a:t>
            </a:r>
            <a:b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подростков» </a:t>
            </a:r>
            <a: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179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¾Ð±Ð¾Ð¸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img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502" y="1997219"/>
            <a:ext cx="2697640" cy="3463637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5" descr="img0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08300" y="0"/>
            <a:ext cx="2771067" cy="363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img0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497526" y="1913009"/>
            <a:ext cx="2815731" cy="3632056"/>
          </a:xfrm>
          <a:prstGeom prst="rect">
            <a:avLst/>
          </a:prstGeom>
          <a:noFill/>
          <a:ln w="3175">
            <a:solidFill>
              <a:schemeClr val="accent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9473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¾Ð±Ð¾Ð¸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УМК </a:t>
            </a:r>
            <a:b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 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0688"/>
            <a:ext cx="9961418" cy="439145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Комплексная программа физического воспитания учащихся 1-11 классов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«Мой друг физкультура» для 1-4 классов;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«Физическая культура» для 5-7 классов;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 и 10-11 классов;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пособия для учителей :</a:t>
            </a:r>
            <a:endParaRPr lang="en-US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5-7 классов;	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8-9 классов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10-11 классов;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2182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Ð¾Ð±Ð¾Ð¸ Ð´Ð»Ñ Ð¿ÑÐµÐ·ÐµÐ½ÑÐ°ÑÐ¸Ð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3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9291" y="182563"/>
            <a:ext cx="5992091" cy="1460500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программы физического воспитания   В. И. Ляха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подход;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части;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 уроков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физкультуры в неделю;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 физического воспитания как для урочной, так и внеклассной работы;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 позволяющая легко планировать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9217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60</Words>
  <Application>Microsoft Office PowerPoint</Application>
  <PresentationFormat>Широкоэкранный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Тема Office</vt:lpstr>
      <vt:lpstr>Физическая культура  для учащихся 1-11 классов под редакцией  В. И. Ляха</vt:lpstr>
      <vt:lpstr>Презентация PowerPoint</vt:lpstr>
      <vt:lpstr>Презентация PowerPoint</vt:lpstr>
      <vt:lpstr>Структура УМК  по физической культуре </vt:lpstr>
      <vt:lpstr>Основные отличия и преимущества программы физического воспитания   В. И. Ляха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</dc:creator>
  <cp:lastModifiedBy>Алёна</cp:lastModifiedBy>
  <cp:revision>3</cp:revision>
  <dcterms:created xsi:type="dcterms:W3CDTF">2019-05-21T11:34:14Z</dcterms:created>
  <dcterms:modified xsi:type="dcterms:W3CDTF">2019-05-21T15:32:02Z</dcterms:modified>
</cp:coreProperties>
</file>