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sldIdLst>
    <p:sldId id="256" r:id="rId8"/>
    <p:sldId id="257" r:id="rId9"/>
    <p:sldId id="259" r:id="rId10"/>
    <p:sldId id="260" r:id="rId11"/>
    <p:sldId id="261" r:id="rId12"/>
    <p:sldId id="263" r:id="rId13"/>
    <p:sldId id="264" r:id="rId14"/>
    <p:sldId id="267" r:id="rId15"/>
    <p:sldId id="268" r:id="rId16"/>
    <p:sldId id="269" r:id="rId17"/>
    <p:sldId id="270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481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12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1303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1324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4399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7871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84777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40036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57235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12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648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67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A407F47-2E14-4A47-9421-9222DF4C9F18}" type="datetimeFigureOut">
              <a:rPr lang="ru-RU" smtClean="0"/>
              <a:t>23.05.2019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C513022-9BA8-43D4-917E-D946434A4B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3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4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6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24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Подводный мир.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196752"/>
            <a:ext cx="8496943" cy="5400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34" y="1196752"/>
            <a:ext cx="8496943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16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745">
        <p14:ripple/>
      </p:transition>
    </mc:Choice>
    <mc:Fallback xmlns="">
      <p:transition spd="slow" advTm="374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Морской конёк.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1052736"/>
            <a:ext cx="8280920" cy="5328592"/>
          </a:xfrm>
        </p:spPr>
      </p:pic>
    </p:spTree>
    <p:extLst>
      <p:ext uri="{BB962C8B-B14F-4D97-AF65-F5344CB8AC3E}">
        <p14:creationId xmlns:p14="http://schemas.microsoft.com/office/powerpoint/2010/main" val="45205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125">
        <p14:ripple/>
      </p:transition>
    </mc:Choice>
    <mc:Fallback xmlns="">
      <p:transition spd="slow" advTm="21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5661248"/>
            <a:ext cx="8229600" cy="892696"/>
          </a:xfrm>
        </p:spPr>
        <p:txBody>
          <a:bodyPr>
            <a:normAutofit/>
          </a:bodyPr>
          <a:lstStyle/>
          <a:p>
            <a:r>
              <a:rPr lang="ru-RU" dirty="0" smtClean="0"/>
              <a:t>Морской конёк всасывает пищу ртом, который по строению напоминает соломинку.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260648"/>
            <a:ext cx="8424936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05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16">
        <p14:ripple/>
      </p:transition>
    </mc:Choice>
    <mc:Fallback xmlns="">
      <p:transition spd="slow" advTm="5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424935" cy="6408712"/>
          </a:xfrm>
        </p:spPr>
      </p:pic>
    </p:spTree>
    <p:extLst>
      <p:ext uri="{BB962C8B-B14F-4D97-AF65-F5344CB8AC3E}">
        <p14:creationId xmlns:p14="http://schemas.microsoft.com/office/powerpoint/2010/main" val="2029937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605">
        <p14:ripple/>
      </p:transition>
    </mc:Choice>
    <mc:Fallback xmlns="">
      <p:transition spd="slow" advTm="60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Морской ёж.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373216"/>
            <a:ext cx="3106688" cy="752947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Морские ежи могут быть самых разных расцветок.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64704"/>
            <a:ext cx="3600400" cy="4392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866" y="1268760"/>
            <a:ext cx="518457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4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60">
        <p14:ripple/>
      </p:transition>
    </mc:Choice>
    <mc:Fallback xmlns="">
      <p:transition spd="slow" advTm="56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60648"/>
            <a:ext cx="7632848" cy="31683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573016"/>
            <a:ext cx="4896544" cy="295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114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551">
        <p14:ripple/>
      </p:transition>
    </mc:Choice>
    <mc:Fallback xmlns="">
      <p:transition spd="slow" advTm="5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Скат.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949280"/>
            <a:ext cx="8229600" cy="6766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«Пятнистый орляк» машет широкими плавниками, словно орёл крыльями.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836712"/>
            <a:ext cx="7416824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44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52">
        <p14:ripple/>
      </p:transition>
    </mc:Choice>
    <mc:Fallback xmlns="">
      <p:transition spd="slow" advTm="2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64" y="260648"/>
            <a:ext cx="7848872" cy="6264696"/>
          </a:xfrm>
        </p:spPr>
      </p:pic>
    </p:spTree>
    <p:extLst>
      <p:ext uri="{BB962C8B-B14F-4D97-AF65-F5344CB8AC3E}">
        <p14:creationId xmlns:p14="http://schemas.microsoft.com/office/powerpoint/2010/main" val="9723712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451">
        <p14:ripple/>
      </p:transition>
    </mc:Choice>
    <mc:Fallback xmlns="">
      <p:transition spd="slow" advTm="45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dirty="0" smtClean="0"/>
              <a:t>Крылатка – зебра.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196752"/>
            <a:ext cx="8352928" cy="5184576"/>
          </a:xfrm>
        </p:spPr>
      </p:pic>
    </p:spTree>
    <p:extLst>
      <p:ext uri="{BB962C8B-B14F-4D97-AF65-F5344CB8AC3E}">
        <p14:creationId xmlns:p14="http://schemas.microsoft.com/office/powerpoint/2010/main" val="267042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90">
        <p14:ripple/>
      </p:transition>
    </mc:Choice>
    <mc:Fallback xmlns="">
      <p:transition spd="slow" advTm="59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805264"/>
            <a:ext cx="8229600" cy="74867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Лучи роскошных плавников оканчиваются ядовитыми шипами.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332656"/>
            <a:ext cx="8280920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63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56">
        <p14:ripple/>
      </p:transition>
    </mc:Choice>
    <mc:Fallback xmlns="">
      <p:transition spd="slow" advTm="75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4355976" cy="40324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596" y="4365104"/>
            <a:ext cx="7272808" cy="2376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88" y="297843"/>
            <a:ext cx="4608512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9590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560">
        <p14:ripple/>
      </p:transition>
    </mc:Choice>
    <mc:Fallback xmlns="">
      <p:transition spd="slow" advTm="56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Дельфины.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5661248"/>
            <a:ext cx="8229600" cy="1036711"/>
          </a:xfrm>
        </p:spPr>
        <p:txBody>
          <a:bodyPr>
            <a:normAutofit/>
          </a:bodyPr>
          <a:lstStyle/>
          <a:p>
            <a:r>
              <a:rPr lang="ru-RU" dirty="0" smtClean="0"/>
              <a:t>У всех дельфинов гладкая кожа. На ощупь она похожа на резиновый мячик.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8" y="1340768"/>
            <a:ext cx="741682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5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646">
        <p14:ripple/>
      </p:transition>
    </mc:Choice>
    <mc:Fallback xmlns="">
      <p:transition spd="slow" advTm="264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260648"/>
            <a:ext cx="8496943" cy="6336704"/>
          </a:xfrm>
        </p:spPr>
      </p:pic>
    </p:spTree>
    <p:extLst>
      <p:ext uri="{BB962C8B-B14F-4D97-AF65-F5344CB8AC3E}">
        <p14:creationId xmlns:p14="http://schemas.microsoft.com/office/powerpoint/2010/main" val="37496864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526">
        <p14:ripple/>
      </p:transition>
    </mc:Choice>
    <mc:Fallback xmlns="">
      <p:transition spd="slow" advTm="5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949280"/>
            <a:ext cx="8229600" cy="676672"/>
          </a:xfrm>
        </p:spPr>
        <p:txBody>
          <a:bodyPr>
            <a:normAutofit/>
          </a:bodyPr>
          <a:lstStyle/>
          <a:p>
            <a:r>
              <a:rPr lang="ru-RU" dirty="0" smtClean="0"/>
              <a:t>Их ещё называют рыбы – клоуны за яркую раскраску.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Амфиприон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620688"/>
            <a:ext cx="820891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86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07">
        <p14:ripple/>
      </p:transition>
    </mc:Choice>
    <mc:Fallback xmlns="">
      <p:transition spd="slow" advTm="30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Спинорог</a:t>
            </a:r>
            <a:r>
              <a:rPr lang="ru-RU" dirty="0" smtClean="0"/>
              <a:t> – </a:t>
            </a:r>
            <a:r>
              <a:rPr lang="ru-RU" dirty="0" err="1" smtClean="0"/>
              <a:t>пикассо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6021288"/>
            <a:ext cx="8229600" cy="532656"/>
          </a:xfrm>
        </p:spPr>
        <p:txBody>
          <a:bodyPr>
            <a:normAutofit/>
          </a:bodyPr>
          <a:lstStyle/>
          <a:p>
            <a:r>
              <a:rPr lang="ru-RU" dirty="0" smtClean="0"/>
              <a:t>Довольно агрессивная рыба.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836712"/>
            <a:ext cx="842493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626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16">
        <p14:ripple/>
      </p:transition>
    </mc:Choice>
    <mc:Fallback xmlns="">
      <p:transition spd="slow" advTm="31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877272"/>
            <a:ext cx="8229600" cy="676672"/>
          </a:xfrm>
        </p:spPr>
        <p:txBody>
          <a:bodyPr>
            <a:normAutofit/>
          </a:bodyPr>
          <a:lstStyle/>
          <a:p>
            <a:r>
              <a:rPr lang="ru-RU" dirty="0" smtClean="0"/>
              <a:t>Она может покусать даже крупное животное.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60648"/>
            <a:ext cx="8208911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56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808">
        <p14:ripple/>
      </p:transition>
    </mc:Choice>
    <mc:Fallback xmlns="">
      <p:transition spd="slow" advTm="80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Огненная креветка-чистильщик.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157192"/>
            <a:ext cx="8229600" cy="1152127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Огненная названа за ярко-красный цвет. </a:t>
            </a:r>
          </a:p>
          <a:p>
            <a:r>
              <a:rPr lang="ru-RU" dirty="0" smtClean="0"/>
              <a:t>А чистильщиком её называют за то, что она съедает паразитов с чешуи рыб.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908720"/>
            <a:ext cx="6840760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52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20">
        <p14:ripple/>
      </p:transition>
    </mc:Choice>
    <mc:Fallback xmlns="">
      <p:transition spd="slow" advTm="2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Морская крапива.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5949280"/>
            <a:ext cx="8229600" cy="604663"/>
          </a:xfrm>
        </p:spPr>
        <p:txBody>
          <a:bodyPr>
            <a:normAutofit/>
          </a:bodyPr>
          <a:lstStyle/>
          <a:p>
            <a:r>
              <a:rPr lang="ru-RU" dirty="0" smtClean="0"/>
              <a:t>Может больно обжечь.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980728"/>
            <a:ext cx="849694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020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1765">
        <p14:ripple/>
      </p:transition>
    </mc:Choice>
    <mc:Fallback xmlns="">
      <p:transition spd="slow" advTm="17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589240"/>
            <a:ext cx="8229600" cy="964703"/>
          </a:xfrm>
        </p:spPr>
        <p:txBody>
          <a:bodyPr>
            <a:normAutofit/>
          </a:bodyPr>
          <a:lstStyle/>
          <a:p>
            <a:r>
              <a:rPr lang="ru-RU" dirty="0" smtClean="0"/>
              <a:t>Может менять цвет, чтобы стать незаметным на фоне камней или коралловых рифов.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Осьминог.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836712"/>
            <a:ext cx="799288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03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116632"/>
            <a:ext cx="8280920" cy="3456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636" y="3717032"/>
            <a:ext cx="655272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896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733256"/>
            <a:ext cx="8229600" cy="748680"/>
          </a:xfrm>
        </p:spPr>
        <p:txBody>
          <a:bodyPr>
            <a:normAutofit/>
          </a:bodyPr>
          <a:lstStyle/>
          <a:p>
            <a:r>
              <a:rPr lang="ru-RU" dirty="0" smtClean="0"/>
              <a:t>Любит выпрыгивать из воды, потому что дышит воздухом.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Горбатый кит.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836712"/>
            <a:ext cx="842493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0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8208912" cy="547260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Белуха.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818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260648"/>
            <a:ext cx="8424936" cy="6336704"/>
          </a:xfrm>
        </p:spPr>
      </p:pic>
    </p:spTree>
    <p:extLst>
      <p:ext uri="{BB962C8B-B14F-4D97-AF65-F5344CB8AC3E}">
        <p14:creationId xmlns:p14="http://schemas.microsoft.com/office/powerpoint/2010/main" val="356075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32">
        <p14:ripple/>
      </p:transition>
    </mc:Choice>
    <mc:Fallback xmlns="">
      <p:transition spd="slow" advTm="43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562074"/>
          </a:xfrm>
        </p:spPr>
        <p:txBody>
          <a:bodyPr>
            <a:normAutofit/>
          </a:bodyPr>
          <a:lstStyle/>
          <a:p>
            <a:r>
              <a:rPr lang="ru-RU" dirty="0" smtClean="0"/>
              <a:t>Рыба-ёж.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836712"/>
            <a:ext cx="8424936" cy="5544616"/>
          </a:xfrm>
        </p:spPr>
      </p:pic>
    </p:spTree>
    <p:extLst>
      <p:ext uri="{BB962C8B-B14F-4D97-AF65-F5344CB8AC3E}">
        <p14:creationId xmlns:p14="http://schemas.microsoft.com/office/powerpoint/2010/main" val="167801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661248"/>
            <a:ext cx="8229600" cy="89269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Чтобы не попасть на обед хищникам, она быстро-быстро глотает воду и раздувается как шар. Колючки, покрывающие её тело, встают торчком.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4680520" cy="48245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536" y="908720"/>
            <a:ext cx="4176464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21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Трубчатые морские черви.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021288"/>
            <a:ext cx="8229600" cy="6766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Их «лепестки»- это жабры и одновременно щупальца, которыми черви хватают добычу.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2" y="836712"/>
            <a:ext cx="8424936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05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116632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Медуза.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5877272"/>
            <a:ext cx="8229600" cy="604663"/>
          </a:xfrm>
        </p:spPr>
        <p:txBody>
          <a:bodyPr/>
          <a:lstStyle/>
          <a:p>
            <a:r>
              <a:rPr lang="ru-RU" dirty="0" smtClean="0"/>
              <a:t>У неё нет ни костей, ни раковины.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836712"/>
            <a:ext cx="8208911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60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949280"/>
            <a:ext cx="8229600" cy="604663"/>
          </a:xfrm>
        </p:spPr>
        <p:txBody>
          <a:bodyPr>
            <a:normAutofit/>
          </a:bodyPr>
          <a:lstStyle/>
          <a:p>
            <a:r>
              <a:rPr lang="ru-RU" dirty="0" smtClean="0"/>
              <a:t>Эта необыкновенно красивая рыба очень опасна.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Крылатка полосатая.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1052736"/>
            <a:ext cx="799288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00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20">
        <p14:ripple/>
      </p:transition>
    </mc:Choice>
    <mc:Fallback xmlns="">
      <p:transition spd="slow" advTm="4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5877272"/>
            <a:ext cx="8229600" cy="748679"/>
          </a:xfrm>
        </p:spPr>
        <p:txBody>
          <a:bodyPr>
            <a:normAutofit/>
          </a:bodyPr>
          <a:lstStyle/>
          <a:p>
            <a:r>
              <a:rPr lang="ru-RU" dirty="0" smtClean="0"/>
              <a:t>Шипы, которыми оканчиваются лучи её плавников, ядовиты.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352928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0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86">
        <p14:ripple/>
      </p:transition>
    </mc:Choice>
    <mc:Fallback xmlns="">
      <p:transition spd="slow" advTm="5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8496944" cy="6408712"/>
          </a:xfrm>
        </p:spPr>
      </p:pic>
    </p:spTree>
    <p:extLst>
      <p:ext uri="{BB962C8B-B14F-4D97-AF65-F5344CB8AC3E}">
        <p14:creationId xmlns:p14="http://schemas.microsoft.com/office/powerpoint/2010/main" val="1950005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27">
        <p14:ripple/>
      </p:transition>
    </mc:Choice>
    <mc:Fallback xmlns="">
      <p:transition spd="slow" advTm="32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/>
              <a:t>Морская звезда.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5805264"/>
            <a:ext cx="8229600" cy="89269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Передвигается с помощью множества крошечных ножек на нижней стороне лучей.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96752"/>
            <a:ext cx="7920880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598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926">
        <p14:ripple/>
      </p:transition>
    </mc:Choice>
    <mc:Fallback xmlns="">
      <p:transition spd="slow" advTm="92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Морская черепаха.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373216"/>
            <a:ext cx="8229600" cy="12961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Черепахи мало выходят на сушу. Но раз в год они выходят на берег, чтобы отложить яйца, из которых через некоторое время вылупляются черепашки.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56" y="1052736"/>
            <a:ext cx="799288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754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365">
        <p14:ripple/>
      </p:transition>
    </mc:Choice>
    <mc:Fallback xmlns="">
      <p:transition spd="slow" advTm="36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5248" y="44624"/>
            <a:ext cx="6768752" cy="3456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5024"/>
            <a:ext cx="5328592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7843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400" advTm="442">
        <p14:ripple/>
      </p:transition>
    </mc:Choice>
    <mc:Fallback xmlns="">
      <p:transition spd="slow" advTm="44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2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280</Words>
  <Application>Microsoft Office PowerPoint</Application>
  <PresentationFormat>Экран (4:3)</PresentationFormat>
  <Paragraphs>39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7</vt:i4>
      </vt:variant>
      <vt:variant>
        <vt:lpstr>Заголовки слайдов</vt:lpstr>
      </vt:variant>
      <vt:variant>
        <vt:i4>33</vt:i4>
      </vt:variant>
    </vt:vector>
  </HeadingPairs>
  <TitlesOfParts>
    <vt:vector size="50" baseType="lpstr">
      <vt:lpstr>Arial</vt:lpstr>
      <vt:lpstr>Arial Narrow</vt:lpstr>
      <vt:lpstr>Book Antiqua</vt:lpstr>
      <vt:lpstr>Calibri</vt:lpstr>
      <vt:lpstr>Lucida Sans</vt:lpstr>
      <vt:lpstr>Palatino Linotype</vt:lpstr>
      <vt:lpstr>Times New Roman</vt:lpstr>
      <vt:lpstr>Wingdings</vt:lpstr>
      <vt:lpstr>Wingdings 2</vt:lpstr>
      <vt:lpstr>Wingdings 3</vt:lpstr>
      <vt:lpstr>Тема Office</vt:lpstr>
      <vt:lpstr>Апекс</vt:lpstr>
      <vt:lpstr>Горизонт</vt:lpstr>
      <vt:lpstr>Базовая</vt:lpstr>
      <vt:lpstr>1_Горизонт</vt:lpstr>
      <vt:lpstr>1_Апекс</vt:lpstr>
      <vt:lpstr>2_Апекс</vt:lpstr>
      <vt:lpstr>Подводный мир.</vt:lpstr>
      <vt:lpstr>Дельфины.</vt:lpstr>
      <vt:lpstr>Презентация PowerPoint</vt:lpstr>
      <vt:lpstr>Крылатка полосатая.</vt:lpstr>
      <vt:lpstr>Презентация PowerPoint</vt:lpstr>
      <vt:lpstr>Презентация PowerPoint</vt:lpstr>
      <vt:lpstr>Морская звезда.</vt:lpstr>
      <vt:lpstr>Морская черепаха.</vt:lpstr>
      <vt:lpstr>Презентация PowerPoint</vt:lpstr>
      <vt:lpstr>Морской конёк.</vt:lpstr>
      <vt:lpstr>Презентация PowerPoint</vt:lpstr>
      <vt:lpstr>Презентация PowerPoint</vt:lpstr>
      <vt:lpstr>Морской ёж.</vt:lpstr>
      <vt:lpstr>Презентация PowerPoint</vt:lpstr>
      <vt:lpstr>Скат.</vt:lpstr>
      <vt:lpstr>Презентация PowerPoint</vt:lpstr>
      <vt:lpstr>Крылатка – зебра.</vt:lpstr>
      <vt:lpstr>Презентация PowerPoint</vt:lpstr>
      <vt:lpstr>Презентация PowerPoint</vt:lpstr>
      <vt:lpstr>Презентация PowerPoint</vt:lpstr>
      <vt:lpstr>Амфиприон.</vt:lpstr>
      <vt:lpstr>Спинорог – пикассо.</vt:lpstr>
      <vt:lpstr>Презентация PowerPoint</vt:lpstr>
      <vt:lpstr>Огненная креветка-чистильщик.</vt:lpstr>
      <vt:lpstr>Морская крапива.</vt:lpstr>
      <vt:lpstr>Осьминог.</vt:lpstr>
      <vt:lpstr>Презентация PowerPoint</vt:lpstr>
      <vt:lpstr>Горбатый кит.</vt:lpstr>
      <vt:lpstr>Белуха.</vt:lpstr>
      <vt:lpstr>Рыба-ёж.</vt:lpstr>
      <vt:lpstr>Презентация PowerPoint</vt:lpstr>
      <vt:lpstr>Трубчатые морские черви.</vt:lpstr>
      <vt:lpstr>Медуза.</vt:lpstr>
    </vt:vector>
  </TitlesOfParts>
  <Company>OEM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Подводный мир.</dc:title>
  <dc:creator>Ходанович Ирина Яковлевна</dc:creator>
  <cp:lastModifiedBy>User</cp:lastModifiedBy>
  <cp:revision>23</cp:revision>
  <dcterms:created xsi:type="dcterms:W3CDTF">2013-02-21T06:04:24Z</dcterms:created>
  <dcterms:modified xsi:type="dcterms:W3CDTF">2019-05-23T10:16:21Z</dcterms:modified>
</cp:coreProperties>
</file>