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375014"/>
            <a:ext cx="7776864" cy="386229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Пьянство унижает человека, отнимает у него разум, по крайней мере на время, и в конце концов превращает его в животное.</a:t>
            </a:r>
            <a:endParaRPr lang="ru-RU" sz="2400" dirty="0">
              <a:ea typeface="Calibri"/>
              <a:cs typeface="Times New Roman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                                                                                  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</a:rPr>
              <a:t>Ж.Ж.Руссо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620688"/>
            <a:ext cx="72728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«Мифы и правда 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 алкоголе»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489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-Алкогольное опьянение – результат гибели клеток коры головного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мозга.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250" y="1987550"/>
            <a:ext cx="5905500" cy="3933825"/>
          </a:xfrm>
        </p:spPr>
      </p:pic>
    </p:spTree>
    <p:extLst>
      <p:ext uri="{BB962C8B-B14F-4D97-AF65-F5344CB8AC3E}">
        <p14:creationId xmlns:p14="http://schemas.microsoft.com/office/powerpoint/2010/main" val="4655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075240" cy="1584176"/>
          </a:xfrm>
        </p:spPr>
        <p:txBody>
          <a:bodyPr>
            <a:normAutofit fontScale="90000"/>
          </a:bodyPr>
          <a:lstStyle/>
          <a:p>
            <a:r>
              <a:rPr lang="ru-RU" dirty="0"/>
              <a:t>- В России по причине употребления алкоголя умирает около 900 тыс. человек.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25" y="2235200"/>
            <a:ext cx="5238750" cy="3438525"/>
          </a:xfrm>
        </p:spPr>
      </p:pic>
    </p:spTree>
    <p:extLst>
      <p:ext uri="{BB962C8B-B14F-4D97-AF65-F5344CB8AC3E}">
        <p14:creationId xmlns:p14="http://schemas.microsoft.com/office/powerpoint/2010/main" val="302045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-Алкоголизм не наследуется, и борьба с ним зависит от воли и поведения пьющего человека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916832"/>
            <a:ext cx="6400800" cy="4800600"/>
          </a:xfrm>
        </p:spPr>
      </p:pic>
    </p:spTree>
    <p:extLst>
      <p:ext uri="{BB962C8B-B14F-4D97-AF65-F5344CB8AC3E}">
        <p14:creationId xmlns:p14="http://schemas.microsoft.com/office/powerpoint/2010/main" val="186666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548680"/>
            <a:ext cx="881770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Алкоголь – это горе и слёзы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Семьи!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C:\Users\миша\Downloads\smeyniy-rada_45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303006"/>
            <a:ext cx="7007929" cy="4450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934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ЗАДУМАЙСЯ!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560" y="1700808"/>
            <a:ext cx="8366480" cy="4246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009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8" y="2969568"/>
            <a:ext cx="3888432" cy="3888432"/>
          </a:xfrm>
        </p:spPr>
      </p:pic>
      <p:pic>
        <p:nvPicPr>
          <p:cNvPr id="3074" name="Picture 2" descr="C:\Users\миша\Downloads\1285599306_e162c6079f69_новый-разме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052"/>
            <a:ext cx="4465679" cy="3349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алкоголь - мы проти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748"/>
            <a:ext cx="3864494" cy="2783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алкоголь - мы против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418" y="3185209"/>
            <a:ext cx="3666711" cy="367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15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алкоголь - слёзы семь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28" y="21851"/>
            <a:ext cx="8479303" cy="635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36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</TotalTime>
  <Words>82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Презентация PowerPoint</vt:lpstr>
      <vt:lpstr>-Алкогольное опьянение – результат гибели клеток коры головного мозга.</vt:lpstr>
      <vt:lpstr>- В России по причине употребления алкоголя умирает около 900 тыс. человек. </vt:lpstr>
      <vt:lpstr>-Алкоголизм не наследуется, и борьба с ним зависит от воли и поведения пьющего человека</vt:lpstr>
      <vt:lpstr>Презентация PowerPoint</vt:lpstr>
      <vt:lpstr>ЗАДУМАЙСЯ!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миша</dc:creator>
  <cp:lastModifiedBy>миша</cp:lastModifiedBy>
  <cp:revision>5</cp:revision>
  <dcterms:created xsi:type="dcterms:W3CDTF">2017-10-24T06:28:14Z</dcterms:created>
  <dcterms:modified xsi:type="dcterms:W3CDTF">2017-10-24T07:03:21Z</dcterms:modified>
</cp:coreProperties>
</file>