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FFCC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357166"/>
            <a:ext cx="7858180" cy="2000264"/>
          </a:xfrm>
          <a:solidFill>
            <a:srgbClr val="99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Эмоциональное благополучие детей </a:t>
            </a:r>
            <a:r>
              <a:rPr lang="ru-RU" sz="44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4400" b="1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семье</a:t>
            </a:r>
            <a:endParaRPr lang="ru-RU" sz="4400" b="1" dirty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06" y="3071810"/>
            <a:ext cx="8072494" cy="1643074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«Семья – </a:t>
            </a:r>
            <a:r>
              <a:rPr lang="ru-RU" sz="4400" b="1" i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колыбель духовного рождения человека»</a:t>
            </a:r>
            <a:endParaRPr lang="ru-RU" sz="4400" b="1" i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eviews.123rf.com/images/tintin75/tintin750908/tintin75090800001/5327719-draw-of-a-happy-family-in-the-grass--Stock-Vector-family-children-carto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7862262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s630317.vk.me/v630317115/23652/Rolco3Y1GO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04"/>
            <a:ext cx="7715302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630317.vk.me/v630317115/2365a/h5fpJBLWkA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1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6929486" cy="1143000"/>
          </a:xfrm>
          <a:solidFill>
            <a:srgbClr val="99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44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Принципы общения: </a:t>
            </a:r>
            <a:endParaRPr lang="ru-RU" sz="44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14414" y="1571612"/>
            <a:ext cx="771530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контакт «глаза в глаза»;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физический контакт;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пристальное внимание;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активное слушание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12394" cy="1071570"/>
          </a:xfrm>
          <a:solidFill>
            <a:srgbClr val="99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Контакт «глаза в глаза»</a:t>
            </a:r>
            <a:endParaRPr lang="ru-RU" sz="44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4" name="Picture 2" descr="http://cs630317.vk.me/v630317115/2366f/M1oCTBbV42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7786742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90712" cy="1857388"/>
          </a:xfrm>
          <a:solidFill>
            <a:srgbClr val="99FFC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9900"/>
                </a:solidFill>
                <a:latin typeface="Calibri" pitchFamily="34" charset="0"/>
              </a:rPr>
              <a:t>Для создания эмоционального благополучия в семье необходимо: </a:t>
            </a:r>
            <a:endParaRPr lang="ru-RU" sz="4400" b="1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2143116"/>
            <a:ext cx="7769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9900"/>
                </a:solidFill>
                <a:latin typeface="Calibri" pitchFamily="34" charset="0"/>
              </a:rPr>
              <a:t>строить отношения с детьми на основе сотрудничества и взаимопонимания;</a:t>
            </a:r>
            <a:endParaRPr lang="ru-RU" sz="3200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3071810"/>
            <a:ext cx="76438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9900"/>
                </a:solidFill>
              </a:rPr>
              <a:t>не скупиться на ласку, внимание , сочувствие;</a:t>
            </a:r>
            <a:endParaRPr lang="ru-RU" sz="3200" dirty="0">
              <a:solidFill>
                <a:srgbClr val="0099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071942"/>
            <a:ext cx="7286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009900"/>
                </a:solidFill>
                <a:latin typeface="Calibri" pitchFamily="34" charset="0"/>
              </a:rPr>
              <a:t>не применять к детям физических мер воздействия;</a:t>
            </a:r>
            <a:endParaRPr lang="ru-RU" sz="3200" dirty="0">
              <a:solidFill>
                <a:srgbClr val="009900"/>
              </a:solidFill>
              <a:latin typeface="Calibri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214414" y="5072074"/>
            <a:ext cx="75724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rgbClr val="0099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скупиться на похвалу. Хвалить всегда исполнителя, а критиковать только исполнение.</a:t>
            </a: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71546"/>
            <a:ext cx="7926708" cy="321471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9900"/>
                </a:solidFill>
                <a:effectLst/>
                <a:latin typeface="Calibri" pitchFamily="34" charset="0"/>
                <a:cs typeface="Arial" pitchFamily="34" charset="0"/>
              </a:rPr>
              <a:t>«Воспитание </a:t>
            </a:r>
            <a:r>
              <a:rPr lang="ru-RU" sz="4000" b="1" dirty="0" smtClean="0">
                <a:solidFill>
                  <a:srgbClr val="009900"/>
                </a:solidFill>
                <a:effectLst/>
                <a:latin typeface="Calibri" pitchFamily="34" charset="0"/>
                <a:cs typeface="Arial" pitchFamily="34" charset="0"/>
              </a:rPr>
              <a:t>детей – это легкое дело , когда оно делается без трепки нервов, в порядке здоровой, спокойной, нормальной , разумной и веселой жизни. Я как раз видел всегда, что там где воспитание идет без напряжения, там оно удается»</a:t>
            </a:r>
            <a:endParaRPr lang="ru-RU" sz="4000" b="1" dirty="0">
              <a:solidFill>
                <a:srgbClr val="009900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5572140"/>
            <a:ext cx="3415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А. С. Макаренко</a:t>
            </a:r>
            <a:endParaRPr lang="ru-RU" sz="3200" b="1" dirty="0">
              <a:solidFill>
                <a:srgbClr val="0099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136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Эмоциональное благополучие детей в семье</vt:lpstr>
      <vt:lpstr>Слайд 2</vt:lpstr>
      <vt:lpstr>Слайд 3</vt:lpstr>
      <vt:lpstr>Слайд 4</vt:lpstr>
      <vt:lpstr>Принципы общения: </vt:lpstr>
      <vt:lpstr>Контакт «глаза в глаза»</vt:lpstr>
      <vt:lpstr>Для создания эмоционального благополучия в семье необходимо: </vt:lpstr>
      <vt:lpstr>«Воспитание детей – это легкое дело , когда оно делается без трепки нервов, в порядке здоровой, спокойной, нормальной , разумной и веселой жизни. Я как раз видел всегда, что там где воспитание идет без напряжения, там оно удается»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Эмоциональное благополучие детей в семье</dc:title>
  <dc:creator>admin</dc:creator>
  <cp:lastModifiedBy>admin</cp:lastModifiedBy>
  <cp:revision>10</cp:revision>
  <dcterms:created xsi:type="dcterms:W3CDTF">2016-03-09T09:58:06Z</dcterms:created>
  <dcterms:modified xsi:type="dcterms:W3CDTF">2016-03-09T12:08:20Z</dcterms:modified>
</cp:coreProperties>
</file>