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1581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1427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6064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234" y="-1"/>
            <a:ext cx="9268753" cy="6951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3729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48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05448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new</dc:creator>
  <cp:lastModifiedBy>new</cp:lastModifiedBy>
  <cp:revision>1</cp:revision>
  <dcterms:created xsi:type="dcterms:W3CDTF">2019-04-17T09:21:05Z</dcterms:created>
  <dcterms:modified xsi:type="dcterms:W3CDTF">2019-04-17T09:23:57Z</dcterms:modified>
</cp:coreProperties>
</file>