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051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44" y="908720"/>
            <a:ext cx="93235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-Мой братишка заболел:          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Ябеда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корябеда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Аппетиту нету –                             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Соленый  огурец,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Три кастрюли супу съел,               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 полу валяется,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сто одну котлету!                                 Никто его не ест.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-Рева корова,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Дай молочка!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Сколько стоит?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-Три пятачка!</a:t>
            </a:r>
          </a:p>
        </p:txBody>
      </p:sp>
    </p:spTree>
    <p:extLst>
      <p:ext uri="{BB962C8B-B14F-4D97-AF65-F5344CB8AC3E}">
        <p14:creationId xmlns:p14="http://schemas.microsoft.com/office/powerpoint/2010/main" val="2569270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58" y="548680"/>
            <a:ext cx="88924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Я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сегодня узнал… 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- Мне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было …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Больше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всего мне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понравилось …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854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39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new</dc:creator>
  <cp:lastModifiedBy>new</cp:lastModifiedBy>
  <cp:revision>3</cp:revision>
  <dcterms:created xsi:type="dcterms:W3CDTF">2019-04-09T07:45:46Z</dcterms:created>
  <dcterms:modified xsi:type="dcterms:W3CDTF">2019-04-09T08:20:56Z</dcterms:modified>
</cp:coreProperties>
</file>