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F8DA3-0227-4A01-B0BA-C50028907811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620FF-AA1A-4BD9-BF41-BE53875E6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313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681" y="1916832"/>
            <a:ext cx="9144000" cy="1470025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«Знаешь – говори, 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не знаешь –слушай!»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3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9 + 9 = 9 + (1 + 8) = (9 + 1) + 8 = 10 + 8 = 18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574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1 вариант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2 вариант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9 + 7 =                               9 + 6 =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335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3 + 3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=            8 –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1 =                4 + 2 = </a:t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2 + 5 =            4 + 1 =                5 + 5 = </a:t>
            </a:r>
          </a:p>
          <a:p>
            <a:pPr marL="109728" indent="0"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9 – 2 =            10 – 2 =               9 + 9 =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18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6359" y="517313"/>
            <a:ext cx="3231505" cy="22637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05508" y="786644"/>
            <a:ext cx="360040" cy="36004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755780"/>
            <a:ext cx="4143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399" y="759495"/>
            <a:ext cx="4143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741365"/>
            <a:ext cx="4143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08" y="2060848"/>
            <a:ext cx="4143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4" y="2060848"/>
            <a:ext cx="4143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399" y="2060848"/>
            <a:ext cx="4143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7" y="2053127"/>
            <a:ext cx="414337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91112"/>
            <a:ext cx="3286125" cy="231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27984" y="786644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2" y="742486"/>
            <a:ext cx="487363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937" y="755779"/>
            <a:ext cx="487363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759495"/>
            <a:ext cx="487363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66981"/>
            <a:ext cx="487363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010" y="2066981"/>
            <a:ext cx="487363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937" y="2053126"/>
            <a:ext cx="487363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053125"/>
            <a:ext cx="487363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5" y="41952"/>
            <a:ext cx="764721" cy="98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829" y="3624708"/>
            <a:ext cx="1051801" cy="105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8" y="3976075"/>
            <a:ext cx="3286125" cy="231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874" y="3976074"/>
            <a:ext cx="3286125" cy="2316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вал 7"/>
          <p:cNvSpPr/>
          <p:nvPr/>
        </p:nvSpPr>
        <p:spPr>
          <a:xfrm>
            <a:off x="251520" y="4150608"/>
            <a:ext cx="434008" cy="4305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16" y="4125361"/>
            <a:ext cx="48736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054" y="4100115"/>
            <a:ext cx="48736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492" y="4125360"/>
            <a:ext cx="48736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915" y="5229200"/>
            <a:ext cx="48736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13" y="5229200"/>
            <a:ext cx="48736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363" y="5237038"/>
            <a:ext cx="48736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625" y="5235333"/>
            <a:ext cx="48736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518" y="5235333"/>
            <a:ext cx="48736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5-конечная звезда 8"/>
          <p:cNvSpPr/>
          <p:nvPr/>
        </p:nvSpPr>
        <p:spPr>
          <a:xfrm>
            <a:off x="4427984" y="4340621"/>
            <a:ext cx="432048" cy="3358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342" y="4268058"/>
            <a:ext cx="6334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211" y="4268058"/>
            <a:ext cx="6334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913" y="4268058"/>
            <a:ext cx="6334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500" y="4268058"/>
            <a:ext cx="6334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929" y="5222633"/>
            <a:ext cx="6334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652" y="5207624"/>
            <a:ext cx="6334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525" y="5222633"/>
            <a:ext cx="6334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6" name="Picture 4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511" y="5222633"/>
            <a:ext cx="633413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904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525963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«Сложение числа 9 с однозначными числами»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05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651" y="908720"/>
            <a:ext cx="620018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u="sng" dirty="0" smtClean="0">
                <a:latin typeface="Times New Roman" pitchFamily="18" charset="0"/>
                <a:cs typeface="Times New Roman" pitchFamily="18" charset="0"/>
              </a:rPr>
              <a:t>Я хочу: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- узнать …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- научиться …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айти способ …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656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10344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20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88632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1. Повторение, разминка.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Работа с тетрадью (работа в парах).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Работа с учебником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4. Самостоятельная работа.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69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887224"/>
              </p:ext>
            </p:extLst>
          </p:nvPr>
        </p:nvGraphicFramePr>
        <p:xfrm>
          <a:off x="3995936" y="116632"/>
          <a:ext cx="1512168" cy="65448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bg1"/>
                  </a:outerShdw>
                </a:effectLst>
                <a:tableStyleId>{5C22544A-7EE6-4342-B048-85BDC9FD1C3A}</a:tableStyleId>
              </a:tblPr>
              <a:tblGrid>
                <a:gridCol w="788957"/>
                <a:gridCol w="723211"/>
              </a:tblGrid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3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111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227061"/>
              </p:ext>
            </p:extLst>
          </p:nvPr>
        </p:nvGraphicFramePr>
        <p:xfrm>
          <a:off x="3995936" y="116632"/>
          <a:ext cx="1512168" cy="65448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bg1"/>
                  </a:outerShdw>
                </a:effectLst>
                <a:tableStyleId>{5C22544A-7EE6-4342-B048-85BDC9FD1C3A}</a:tableStyleId>
              </a:tblPr>
              <a:tblGrid>
                <a:gridCol w="788957"/>
                <a:gridCol w="723211"/>
              </a:tblGrid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54482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3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82715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110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«Знаешь – говори,  не знаешь –слушай!»</vt:lpstr>
      <vt:lpstr>Презентация PowerPoint</vt:lpstr>
      <vt:lpstr>Презентация PowerPoint</vt:lpstr>
      <vt:lpstr>Тема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«Знаешь – говори,  не знаешь –слушай!»</dc:title>
  <dc:creator>new</dc:creator>
  <cp:lastModifiedBy>new</cp:lastModifiedBy>
  <cp:revision>5</cp:revision>
  <dcterms:created xsi:type="dcterms:W3CDTF">2019-04-07T14:31:47Z</dcterms:created>
  <dcterms:modified xsi:type="dcterms:W3CDTF">2019-04-07T15:52:58Z</dcterms:modified>
</cp:coreProperties>
</file>