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9" r:id="rId6"/>
    <p:sldId id="270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96824" y="-1406025"/>
            <a:ext cx="6834661" cy="9677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15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2" t="30851" r="24648" b="32144"/>
          <a:stretch/>
        </p:blipFill>
        <p:spPr bwMode="auto">
          <a:xfrm>
            <a:off x="0" y="1556792"/>
            <a:ext cx="9144000" cy="367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028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620688"/>
            <a:ext cx="10569352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8800" u="sng" dirty="0" err="1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800" u="sng" dirty="0" err="1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88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800" u="sng" dirty="0" err="1" smtClean="0">
                <a:latin typeface="Times New Roman" pitchFamily="18" charset="0"/>
                <a:cs typeface="Times New Roman" pitchFamily="18" charset="0"/>
              </a:rPr>
              <a:t>еч</a:t>
            </a:r>
            <a:r>
              <a:rPr lang="ru-RU" sz="88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800" u="sng" dirty="0" err="1" smtClean="0">
                <a:latin typeface="Times New Roman" pitchFamily="18" charset="0"/>
                <a:cs typeface="Times New Roman" pitchFamily="18" charset="0"/>
              </a:rPr>
              <a:t>яч</a:t>
            </a:r>
            <a:r>
              <a:rPr lang="ru-RU" sz="88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800" u="sng" dirty="0" err="1" smtClean="0">
                <a:latin typeface="Times New Roman" pitchFamily="18" charset="0"/>
                <a:cs typeface="Times New Roman" pitchFamily="18" charset="0"/>
              </a:rPr>
              <a:t>оч</a:t>
            </a:r>
            <a:r>
              <a:rPr lang="ru-RU" sz="88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800" u="sng" dirty="0" err="1" smtClean="0">
                <a:latin typeface="Times New Roman" pitchFamily="18" charset="0"/>
                <a:cs typeface="Times New Roman" pitchFamily="18" charset="0"/>
              </a:rPr>
              <a:t>ич</a:t>
            </a:r>
            <a:r>
              <a:rPr lang="ru-RU" sz="88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800" u="sng" dirty="0" err="1" smtClean="0">
                <a:latin typeface="Times New Roman" pitchFamily="18" charset="0"/>
                <a:cs typeface="Times New Roman" pitchFamily="18" charset="0"/>
              </a:rPr>
              <a:t>ьч</a:t>
            </a:r>
            <a:r>
              <a:rPr lang="ru-RU" sz="8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88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603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0" y="33327"/>
            <a:ext cx="9144000" cy="6741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Картина (2), пальто (3), карман (2), морковь (2), лимон (2), пирог (1), дежурный (3), пенал (2), линейка (2), карандаш (3), ананас (2).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74485"/>
            <a:ext cx="3883360" cy="258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135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0" y="33327"/>
            <a:ext cx="9144000" cy="67413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Картина (2), пальто (3), карман (2), морковь (2), лимон (2), пирог (1), дежурный (3), пенал (2), линейка (2), карандаш (3), ананас (2).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74485"/>
            <a:ext cx="3883360" cy="258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301208"/>
            <a:ext cx="6069639" cy="1424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679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лысый −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рад −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пяльцы −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95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лысый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− [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л’ис’ий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’] 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рад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− [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р’ад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]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пяльцы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− [</a:t>
            </a:r>
            <a:r>
              <a:rPr lang="ru-RU" sz="7200" dirty="0" err="1">
                <a:latin typeface="Times New Roman" pitchFamily="18" charset="0"/>
                <a:cs typeface="Times New Roman" pitchFamily="18" charset="0"/>
              </a:rPr>
              <a:t>пал’цы</a:t>
            </a:r>
            <a:r>
              <a:rPr lang="ru-RU" sz="720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0122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94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new</dc:creator>
  <cp:lastModifiedBy>new</cp:lastModifiedBy>
  <cp:revision>7</cp:revision>
  <dcterms:created xsi:type="dcterms:W3CDTF">2019-04-07T13:11:53Z</dcterms:created>
  <dcterms:modified xsi:type="dcterms:W3CDTF">2019-04-08T10:45:19Z</dcterms:modified>
</cp:coreProperties>
</file>