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0"/>
            <a:ext cx="610242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Оранжевое небо,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Оранжевое море,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Оранжевая зелень,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Оранжевый верблюд.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Оранжевые мамы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Оранжевым ребятам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Оранжевые песни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Оранжево поют.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(А. Арканов, Г. Горин)</a:t>
            </a:r>
          </a:p>
        </p:txBody>
      </p:sp>
    </p:spTree>
    <p:extLst>
      <p:ext uri="{BB962C8B-B14F-4D97-AF65-F5344CB8AC3E}">
        <p14:creationId xmlns:p14="http://schemas.microsoft.com/office/powerpoint/2010/main" val="1817095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30815"/>
            <a:ext cx="5688632" cy="726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ЛИЛОВОЕ СТИХОТВОРЕНИЕ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Весь лиловый новый дом.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Весь лиловый кот на нем.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Кухни и столовые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Тоже в нем лиловые.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От трубы и до колес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Весь лиловый паровоз.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 лиловый василек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На лиловом поле лег,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 лиловых роз букет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На лиловый встал буфет.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...И кому какое дело –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Я люблю лиловый цвет,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 карандаша другого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у меня сегодня нет.</a:t>
            </a:r>
          </a:p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(Р.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Сеф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7629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-4014"/>
            <a:ext cx="493204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КИСЛЫЕ СТИХИ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Встало солнце кислое,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Смотрит – небо скисло,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кислом небе кислое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Облако повисло...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спешат несчастные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Кислые прохожие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едят ужасно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Кислое мороженое...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Даже сахар кислый!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Скисло все варенье!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Потому что кислое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Было настроение.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(Э.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Мошковская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97194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17693"/>
            <a:ext cx="516632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Разные краски художнику нужны.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Зеленая краска нужна для весны.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хорошая краска –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Оранжевая!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Солнце сияет, небо загораживая...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Синий – тоже нужный и хороший цвет: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природы южной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Лучшей краски нет...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Краска сверкает красная!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краска прекрасная,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Лучше, чем все цвета...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Красную краску любят все дети.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Всякие нужны нам, ребята, краски,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Сделаем землю нашу цветной.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Пусть засверкают, как в сказке,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Краски все до одной.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(А.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654378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</Words>
  <Application>Microsoft Office PowerPoint</Application>
  <PresentationFormat>Экран (4:3)</PresentationFormat>
  <Paragraphs>57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new</dc:creator>
  <cp:lastModifiedBy>new</cp:lastModifiedBy>
  <cp:revision>1</cp:revision>
  <dcterms:created xsi:type="dcterms:W3CDTF">2019-04-16T17:54:26Z</dcterms:created>
  <dcterms:modified xsi:type="dcterms:W3CDTF">2019-04-16T17:59:27Z</dcterms:modified>
</cp:coreProperties>
</file>