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8" r:id="rId3"/>
    <p:sldId id="283" r:id="rId4"/>
    <p:sldId id="259" r:id="rId5"/>
    <p:sldId id="260" r:id="rId6"/>
    <p:sldId id="279" r:id="rId7"/>
    <p:sldId id="261" r:id="rId8"/>
    <p:sldId id="263" r:id="rId9"/>
    <p:sldId id="265" r:id="rId10"/>
    <p:sldId id="275" r:id="rId11"/>
    <p:sldId id="290" r:id="rId12"/>
    <p:sldId id="270" r:id="rId13"/>
    <p:sldId id="276" r:id="rId14"/>
    <p:sldId id="257" r:id="rId15"/>
    <p:sldId id="277" r:id="rId16"/>
    <p:sldId id="287" r:id="rId17"/>
    <p:sldId id="286" r:id="rId18"/>
    <p:sldId id="288" r:id="rId19"/>
    <p:sldId id="289" r:id="rId20"/>
    <p:sldId id="268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C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660"/>
  </p:normalViewPr>
  <p:slideViewPr>
    <p:cSldViewPr>
      <p:cViewPr>
        <p:scale>
          <a:sx n="72" d="100"/>
          <a:sy n="72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covenok.ru/sov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unga74.ru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perspektiva-olymp.ru/pony/main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cleve.ru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mega-talant.com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mir-olimpiad.ru/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eruditez.ru/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www.oodi.ru/polozhenie-o-issledovatel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pedakademy.ru/?page_id=119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www.google.com/url?q=https://kpfu.ru/psychology/mezhdunarodnyj-konkurs-issledovatelskih-i-323841.html&amp;sa=D&amp;ust=1526878366068000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emu.cerm.ru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shkolnye_olimpiady1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unodog.r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runodog.ru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evertest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shkolnye_olimpiady1.ppt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rm.kirov.r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mathkang.ru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rz43.ru/index.php/sorokonozhk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836712"/>
            <a:ext cx="831872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для учащихся начальной школы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https://www.covenok.ru/sov/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>
                <a:latin typeface="Georgia" panose="02040502050405020303" pitchFamily="18" charset="0"/>
              </a:rPr>
              <a:t>Международная эвристическая олимпиада </a:t>
            </a:r>
            <a:r>
              <a:rPr lang="ru-RU" dirty="0" smtClean="0">
                <a:latin typeface="Georgia" panose="02040502050405020303" pitchFamily="18" charset="0"/>
              </a:rPr>
              <a:t/>
            </a:r>
            <a:br>
              <a:rPr lang="ru-RU" dirty="0" smtClean="0">
                <a:latin typeface="Georgia" panose="02040502050405020303" pitchFamily="18" charset="0"/>
              </a:rPr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068960"/>
            <a:ext cx="8079298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620688"/>
            <a:ext cx="45510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hlinkClick r:id="rId2"/>
              </a:rPr>
              <a:t>http://</a:t>
            </a:r>
            <a:r>
              <a:rPr lang="ru-RU" sz="4800" dirty="0" smtClean="0">
                <a:hlinkClick r:id="rId2"/>
              </a:rPr>
              <a:t>unga74.ru</a:t>
            </a:r>
            <a:r>
              <a:rPr lang="ru-RU" sz="4800" dirty="0" smtClean="0"/>
              <a:t> </a:t>
            </a:r>
            <a:endParaRPr lang="ru-RU" sz="4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772816"/>
            <a:ext cx="8239092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36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352928" cy="1215008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http://www.perspektiva-olymp.ru/pony/main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686800" cy="21168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Международные интеллектуальные детские конкурсы </a:t>
            </a:r>
            <a:endParaRPr lang="ru-RU" sz="4000" dirty="0"/>
          </a:p>
        </p:txBody>
      </p:sp>
      <p:pic>
        <p:nvPicPr>
          <p:cNvPr id="4" name="Рисунок 3" descr="poni_logo2015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3501008"/>
            <a:ext cx="4536504" cy="24625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http://cleve.ru/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" y="40466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/>
              <a:t>Всероссийские и Международные дистанционные конкурсы и олимпиады</a:t>
            </a:r>
            <a:endParaRPr lang="ru-RU" sz="4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3465004"/>
            <a:ext cx="7920880" cy="19802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https://mega-talant.com/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324528" cy="23762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b="1" dirty="0" smtClean="0">
                <a:latin typeface="Georgia" pitchFamily="18" charset="0"/>
              </a:rPr>
              <a:t>Международные и всероссийские олимпиады, конкурсы, турниры и творческие марафоны</a:t>
            </a:r>
            <a:endParaRPr lang="ru-RU" sz="4000" b="1" dirty="0">
              <a:latin typeface="Georgia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4005064"/>
            <a:ext cx="5760640" cy="180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4076" y="4653136"/>
            <a:ext cx="8183880" cy="105156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Georgia" panose="02040502050405020303" pitchFamily="18" charset="0"/>
                <a:hlinkClick r:id="rId2"/>
              </a:rPr>
              <a:t>https://mir-olimpiad.ru</a:t>
            </a:r>
            <a:r>
              <a:rPr lang="ru-RU" dirty="0" smtClean="0">
                <a:latin typeface="Georgia" panose="02040502050405020303" pitchFamily="18" charset="0"/>
              </a:rPr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Georgia" panose="02040502050405020303" pitchFamily="18" charset="0"/>
              </a:rPr>
              <a:t>Всероссийские олимпиады и конкурсы</a:t>
            </a:r>
            <a:endParaRPr lang="ru-RU" sz="4000" b="1" dirty="0"/>
          </a:p>
        </p:txBody>
      </p:sp>
      <p:pic>
        <p:nvPicPr>
          <p:cNvPr id="4" name="Picture 2" descr="C:\Users\Omega Electronics\Desktop\ап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95227"/>
            <a:ext cx="8064896" cy="17795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060848"/>
            <a:ext cx="35961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hlinkClick r:id="rId2"/>
              </a:rPr>
              <a:t>http://</a:t>
            </a:r>
            <a:r>
              <a:rPr lang="en-US" sz="3600" dirty="0" smtClean="0">
                <a:hlinkClick r:id="rId2"/>
              </a:rPr>
              <a:t>eruditez.ru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951" y="3212976"/>
            <a:ext cx="9018796" cy="2121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2528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69847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hlinkClick r:id="rId2"/>
              </a:rPr>
              <a:t>https://</a:t>
            </a:r>
            <a:r>
              <a:rPr lang="en-US" sz="2800" dirty="0" smtClean="0">
                <a:hlinkClick r:id="rId2"/>
              </a:rPr>
              <a:t>www.oodi.ru/polozhenie-o-issledovatel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916832"/>
            <a:ext cx="7920880" cy="381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15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2"/>
            <a:ext cx="5688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hlinkClick r:id="rId2"/>
              </a:rPr>
              <a:t>http://pedakademy.ru/?</a:t>
            </a:r>
            <a:r>
              <a:rPr lang="ru-RU" sz="2800" dirty="0" smtClean="0">
                <a:hlinkClick r:id="rId2"/>
              </a:rPr>
              <a:t>page_id=119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564904"/>
            <a:ext cx="854369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729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7129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hlinkClick r:id="rId2"/>
              </a:rPr>
              <a:t>https://kpfu.ru/psychology/mezhdunarodnyj-konkurs-issledovatelskih-i-323841.html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07" y="2780928"/>
            <a:ext cx="7417010" cy="2234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120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920880" cy="446449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Олимпиада 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40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состязание учащихся, требующее от участников демонстрации знаний и навыков в области одной или нескольких изучаемых дисциплин.</a:t>
            </a:r>
            <a:endParaRPr lang="ru-RU" sz="4000" b="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http://emu.cerm.ru/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332656"/>
            <a:ext cx="8134333" cy="41038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424936" cy="1426170"/>
          </a:xfrm>
        </p:spPr>
        <p:txBody>
          <a:bodyPr>
            <a:noAutofit/>
          </a:bodyPr>
          <a:lstStyle/>
          <a:p>
            <a:r>
              <a:rPr lang="en-US" sz="3600" dirty="0" smtClean="0">
                <a:hlinkClick r:id="rId2" action="ppaction://hlinkpres?slideindex=1&amp;slidetitle="/>
              </a:rPr>
              <a:t>http://</a:t>
            </a:r>
            <a:r>
              <a:rPr lang="en-US" sz="3200" dirty="0" smtClean="0">
                <a:hlinkClick r:id="rId2" action="ppaction://hlinkpres?slideindex=1&amp;slidetitle="/>
              </a:rPr>
              <a:t>future4you.ru/index.php?Itemid=2125</a:t>
            </a:r>
            <a:endParaRPr lang="ru-RU" sz="3600" dirty="0"/>
          </a:p>
        </p:txBody>
      </p:sp>
      <p:pic>
        <p:nvPicPr>
          <p:cNvPr id="37890" name="Picture 2" descr="http://2.bp.blogspot.com/-YnDg9kABCWA/VlWQTtojxBI/AAAAAAAApEQ/sS49k9Vp8ro/s1600/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568" y="2285992"/>
            <a:ext cx="7848872" cy="3252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773254"/>
            <a:ext cx="792087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/>
              <a:t>Тематические олимпиады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6394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http://runodog.ru/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476672"/>
            <a:ext cx="6912768" cy="48834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964068"/>
            <a:ext cx="8183880" cy="105156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http://runodog.ru/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6328" y="548680"/>
            <a:ext cx="8877672" cy="46699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Международный игровой конкурс по истории мировой культуры</a:t>
            </a:r>
            <a:endParaRPr lang="ru-RU" sz="4000" dirty="0"/>
          </a:p>
        </p:txBody>
      </p:sp>
      <p:pic>
        <p:nvPicPr>
          <p:cNvPr id="4" name="Рисунок 3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2564904"/>
            <a:ext cx="4104456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05256"/>
            <a:ext cx="4456382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http://evertest.ru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Основные школьные дисциплины</a:t>
            </a:r>
            <a:endParaRPr lang="ru-RU" dirty="0"/>
          </a:p>
        </p:txBody>
      </p:sp>
      <p:pic>
        <p:nvPicPr>
          <p:cNvPr id="4" name="Рисунок 3" descr="Screenshot_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568780"/>
            <a:ext cx="3923928" cy="2615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860032" y="3356992"/>
            <a:ext cx="42839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+mj-lt"/>
                <a:cs typeface="Times New Roman" pitchFamily="18" charset="0"/>
                <a:hlinkClick r:id="rId4" action="ppaction://hlinkpres?slideindex=1&amp;slidetitle="/>
              </a:rPr>
              <a:t>http://www.infoznaika.ru</a:t>
            </a:r>
            <a:endParaRPr lang="ru-RU" sz="4000" dirty="0"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 descr="http://sch2111.mskobr.ru/images/cms/data/6967277628f42373f46551764a09e545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5117" y="3678251"/>
            <a:ext cx="4484915" cy="2004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http://www.rm.kirov.ru/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Русский язык</a:t>
            </a:r>
            <a:endParaRPr lang="ru-RU" sz="4000" dirty="0"/>
          </a:p>
        </p:txBody>
      </p:sp>
      <p:pic>
        <p:nvPicPr>
          <p:cNvPr id="4" name="Рисунок 3" descr="Картинки по запросу олимпиада русский медвеж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1700808"/>
            <a:ext cx="6480720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724" y="-171400"/>
            <a:ext cx="7886700" cy="13255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https://mathkang.ru/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Математика</a:t>
            </a:r>
            <a:endParaRPr lang="ru-RU" sz="4000" dirty="0"/>
          </a:p>
        </p:txBody>
      </p:sp>
      <p:pic>
        <p:nvPicPr>
          <p:cNvPr id="4" name="Рисунок 3" descr="Картинки по запросу олимпиада кенгуру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2060848"/>
            <a:ext cx="4752528" cy="3744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hlinkClick r:id="rId2"/>
              </a:rPr>
              <a:t>https://www.rz43.ru/index.php/sorokonozhka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dirty="0" smtClean="0"/>
              <a:t>Окружающий мир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Картинки по запросу олимпиада «Домик — семигномик»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15816" y="2276872"/>
            <a:ext cx="5040560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127</TotalTime>
  <Words>134</Words>
  <Application>Microsoft Office PowerPoint</Application>
  <PresentationFormat>Экран (4:3)</PresentationFormat>
  <Paragraphs>30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Аспект</vt:lpstr>
      <vt:lpstr>Презентация PowerPoint</vt:lpstr>
      <vt:lpstr>Олимпиада - это состязание учащихся, требующее от участников демонстрации знаний и навыков в области одной или нескольких изучаемых дисциплин.</vt:lpstr>
      <vt:lpstr>Презентация PowerPoint</vt:lpstr>
      <vt:lpstr>http://runodog.ru/ </vt:lpstr>
      <vt:lpstr>http://runodog.ru/ </vt:lpstr>
      <vt:lpstr>http://evertest.ru Основные школьные дисциплины</vt:lpstr>
      <vt:lpstr>http://www.rm.kirov.ru/ </vt:lpstr>
      <vt:lpstr>https://mathkang.ru/ </vt:lpstr>
      <vt:lpstr>https://www.rz43.ru/index.php/sorokonozhka  Окружающий мир</vt:lpstr>
      <vt:lpstr>https://www.covenok.ru/sov/ </vt:lpstr>
      <vt:lpstr>Презентация PowerPoint</vt:lpstr>
      <vt:lpstr>http://www.perspektiva-olymp.ru/pony/main </vt:lpstr>
      <vt:lpstr>http://cleve.ru/ </vt:lpstr>
      <vt:lpstr>https://mega-talant.com/ </vt:lpstr>
      <vt:lpstr>https://mir-olimpiad.ru </vt:lpstr>
      <vt:lpstr>Презентация PowerPoint</vt:lpstr>
      <vt:lpstr>Презентация PowerPoint</vt:lpstr>
      <vt:lpstr>Презентация PowerPoint</vt:lpstr>
      <vt:lpstr>Презентация PowerPoint</vt:lpstr>
      <vt:lpstr>http://emu.cerm.ru/  </vt:lpstr>
      <vt:lpstr>http://future4you.ru/index.php?Itemid=2125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начальной школы</dc:title>
  <dc:creator>гарипова гульнур</dc:creator>
  <cp:lastModifiedBy>Пользователь</cp:lastModifiedBy>
  <cp:revision>17</cp:revision>
  <dcterms:created xsi:type="dcterms:W3CDTF">2017-04-26T13:38:11Z</dcterms:created>
  <dcterms:modified xsi:type="dcterms:W3CDTF">2019-05-23T18:59:56Z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1083774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S8.2.2</vt:lpwstr>
  </property>
</Properties>
</file>