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8" r:id="rId3"/>
    <p:sldId id="275" r:id="rId4"/>
    <p:sldId id="272" r:id="rId5"/>
    <p:sldId id="269" r:id="rId6"/>
    <p:sldId id="270" r:id="rId7"/>
    <p:sldId id="276" r:id="rId8"/>
    <p:sldId id="274" r:id="rId9"/>
    <p:sldId id="258" r:id="rId10"/>
    <p:sldId id="257" r:id="rId11"/>
    <p:sldId id="266" r:id="rId12"/>
    <p:sldId id="267" r:id="rId13"/>
    <p:sldId id="260" r:id="rId14"/>
    <p:sldId id="281" r:id="rId15"/>
    <p:sldId id="271" r:id="rId16"/>
    <p:sldId id="262" r:id="rId17"/>
    <p:sldId id="264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B75BF-D12A-4A54-997F-7A5C71AD9363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6BE53-ADFE-4EAA-83E8-8D93D80A2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s44.radikal.ru/i106/0807/a3/365f8241cd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6266" cy="6858000"/>
          </a:xfrm>
          <a:prstGeom prst="rect">
            <a:avLst/>
          </a:prstGeom>
          <a:noFill/>
        </p:spPr>
      </p:pic>
      <p:pic>
        <p:nvPicPr>
          <p:cNvPr id="30726" name="Picture 6" descr="http://www.lenagold.ru/fon/clipart/s/stre/strek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196752"/>
            <a:ext cx="5040560" cy="235684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03648" y="3573016"/>
            <a:ext cx="38699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Открытое занятие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т.о. «Оригами»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«Стрекоза»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Руководитель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Мустафина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Эльмира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Айсиновна</a:t>
            </a:r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акромир :: Стрекоза фото 8"/>
          <p:cNvPicPr>
            <a:picLocks noChangeAspect="1" noChangeArrowheads="1"/>
          </p:cNvPicPr>
          <p:nvPr/>
        </p:nvPicPr>
        <p:blipFill>
          <a:blip r:embed="rId2" cstate="print"/>
          <a:srcRect l="3780" t="1665" r="4241" b="5085"/>
          <a:stretch>
            <a:fillRect/>
          </a:stretch>
        </p:blipFill>
        <p:spPr bwMode="auto">
          <a:xfrm>
            <a:off x="1115616" y="332656"/>
            <a:ext cx="6206017" cy="47607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5157192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Зрение стрекозы различает инфракрасный диапазон, что позволяет ей получать данные о температуре окружающих объектов. Это свойство помогает ей в охоте на насекомых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Стрекоза очень популярна в Японии. В городе </a:t>
            </a:r>
            <a:r>
              <a:rPr lang="ru-RU" sz="2400" b="1" dirty="0" err="1">
                <a:solidFill>
                  <a:srgbClr val="002060"/>
                </a:solidFill>
                <a:latin typeface="Comic Sans MS" pitchFamily="66" charset="0"/>
              </a:rPr>
              <a:t>Накамура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даже создан единственный в мире парк-заповедник стрекоз с названием «Королевство стрекоз». В парке содержатся несколько десятков видов стрекоз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Picture 4" descr="Япония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5905500" cy="4429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4320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Когда-то давно Японию называли "землей стрекозы". И поныне стрекоза почитается в Японии как символ мужества и считается национальным символом этой страны.</a:t>
            </a:r>
          </a:p>
        </p:txBody>
      </p:sp>
      <p:sp>
        <p:nvSpPr>
          <p:cNvPr id="24582" name="AutoShape 6" descr="Андрей Ветров. Впитавшая солнце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Андрей Ветров. Впитавшая солнце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8" name="AutoShape 12" descr="Андрей Ветров. Впитавшая солнце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90" name="Picture 14" descr="http://www.holoweb.com/cannon/images/drago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437112"/>
            <a:ext cx="3810000" cy="2114550"/>
          </a:xfrm>
          <a:prstGeom prst="rect">
            <a:avLst/>
          </a:prstGeom>
          <a:noFill/>
        </p:spPr>
      </p:pic>
      <p:pic>
        <p:nvPicPr>
          <p:cNvPr id="24592" name="Picture 16" descr="http://kolyan.net/uploads/posts/2010-02/1265077406_s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365104"/>
            <a:ext cx="3635896" cy="2153026"/>
          </a:xfrm>
          <a:prstGeom prst="rect">
            <a:avLst/>
          </a:prstGeom>
          <a:noFill/>
        </p:spPr>
      </p:pic>
      <p:pic>
        <p:nvPicPr>
          <p:cNvPr id="24594" name="Picture 18" descr="http://kolyan.net/uploads/posts/2010-02/thumbs/1265077549_s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132856"/>
            <a:ext cx="3816424" cy="2143820"/>
          </a:xfrm>
          <a:prstGeom prst="rect">
            <a:avLst/>
          </a:prstGeom>
          <a:noFill/>
        </p:spPr>
      </p:pic>
      <p:pic>
        <p:nvPicPr>
          <p:cNvPr id="13" name="Picture 2" descr="http://f11.ifotki.info/org/54df30bbc9d42412a78a1bd3869e9827bc10a71279477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132856"/>
            <a:ext cx="3672408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Стрекозы  -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рекордсмены по быстроте полёта среди насекомых, асы в этом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искусстве, могут развивать скорость полёта до 40 км/ч.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Говорят, что знаменитый авиаконструктор И.А. Сикорский разработал одну из моделей вертолетов, взяв за образец стрекозу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7412" name="Picture 4" descr="http://www.origins.org.ua/pictures/strekoza_2.jpg"/>
          <p:cNvPicPr>
            <a:picLocks noChangeAspect="1" noChangeArrowheads="1"/>
          </p:cNvPicPr>
          <p:nvPr/>
        </p:nvPicPr>
        <p:blipFill>
          <a:blip r:embed="rId2" cstate="print"/>
          <a:srcRect r="23913"/>
          <a:stretch>
            <a:fillRect/>
          </a:stretch>
        </p:blipFill>
        <p:spPr bwMode="auto">
          <a:xfrm>
            <a:off x="3851920" y="404664"/>
            <a:ext cx="5040560" cy="4441681"/>
          </a:xfrm>
          <a:prstGeom prst="rect">
            <a:avLst/>
          </a:prstGeom>
          <a:noFill/>
        </p:spPr>
      </p:pic>
      <p:pic>
        <p:nvPicPr>
          <p:cNvPr id="17414" name="Picture 6" descr="http://cableman.ru/sites/default/files/pictures/sikorsky_ig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3109710" cy="2657872"/>
          </a:xfrm>
          <a:prstGeom prst="rect">
            <a:avLst/>
          </a:prstGeom>
          <a:noFill/>
        </p:spPr>
      </p:pic>
      <p:pic>
        <p:nvPicPr>
          <p:cNvPr id="17416" name="Picture 8" descr="http://vostokmedia.com/files/Image/news/176506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76672"/>
            <a:ext cx="3103924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929066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Известно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, что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стрекозы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могут собираться в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стаи.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 13 июня 1817 года стрекозы летели над Дрезденом в течение двух часов. 26 июля 1883 года стая </a:t>
            </a:r>
            <a:r>
              <a:rPr lang="ru-RU" sz="2000" b="1" dirty="0" err="1">
                <a:solidFill>
                  <a:srgbClr val="002060"/>
                </a:solidFill>
                <a:latin typeface="Comic Sans MS" pitchFamily="66" charset="0"/>
              </a:rPr>
              <a:t>четырехпятнистых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 стрекоз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летела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над шведским городом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Мальме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с 7 часов 30 мин. Утра до 8 час. вечера. В 1900 г. в Бельгии наблюдалась стая стрекоз, имевшая в длину 170 м и в ширину 100 км. Такие же случаи объединения стрекоз в стаи, известны и на территории России.</a:t>
            </a:r>
          </a:p>
        </p:txBody>
      </p:sp>
      <p:pic>
        <p:nvPicPr>
          <p:cNvPr id="38914" name="Picture 2" descr="http://c.pulpy.ru/images/macro/veselyie-strekozyi/veselyie-strekoz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5801653" cy="3626033"/>
          </a:xfrm>
          <a:prstGeom prst="rect">
            <a:avLst/>
          </a:prstGeom>
          <a:noFill/>
        </p:spPr>
      </p:pic>
      <p:pic>
        <p:nvPicPr>
          <p:cNvPr id="38916" name="Picture 4" descr="http://be.convdocs.org/pars_docs/refs/18/17576/17576_html_m5be284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3" y="332656"/>
            <a:ext cx="2664297" cy="3514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Всего на земном шаре насчитывается свыше 4500 видов стрекоз.</a:t>
            </a:r>
          </a:p>
        </p:txBody>
      </p:sp>
      <p:pic>
        <p:nvPicPr>
          <p:cNvPr id="3" name="Picture 2" descr="Макромир :: Стрекоза фото 0"/>
          <p:cNvPicPr>
            <a:picLocks noChangeAspect="1" noChangeArrowheads="1"/>
          </p:cNvPicPr>
          <p:nvPr/>
        </p:nvPicPr>
        <p:blipFill>
          <a:blip r:embed="rId2" cstate="print"/>
          <a:srcRect l="4151" t="3778" r="2644" b="4561"/>
          <a:stretch>
            <a:fillRect/>
          </a:stretch>
        </p:blipFill>
        <p:spPr bwMode="auto">
          <a:xfrm>
            <a:off x="323528" y="1196752"/>
            <a:ext cx="4156557" cy="5402279"/>
          </a:xfrm>
          <a:prstGeom prst="rect">
            <a:avLst/>
          </a:prstGeom>
          <a:noFill/>
        </p:spPr>
      </p:pic>
      <p:pic>
        <p:nvPicPr>
          <p:cNvPr id="4" name="Picture 2" descr="Макромир :: Стрекоза фото 14"/>
          <p:cNvPicPr>
            <a:picLocks noChangeAspect="1" noChangeArrowheads="1"/>
          </p:cNvPicPr>
          <p:nvPr/>
        </p:nvPicPr>
        <p:blipFill>
          <a:blip r:embed="rId3" cstate="print"/>
          <a:srcRect l="2520" t="3330" r="1721" b="3420"/>
          <a:stretch>
            <a:fillRect/>
          </a:stretch>
        </p:blipFill>
        <p:spPr bwMode="auto">
          <a:xfrm>
            <a:off x="4788024" y="1124744"/>
            <a:ext cx="3635896" cy="2726922"/>
          </a:xfrm>
          <a:prstGeom prst="rect">
            <a:avLst/>
          </a:prstGeom>
          <a:noFill/>
        </p:spPr>
      </p:pic>
      <p:pic>
        <p:nvPicPr>
          <p:cNvPr id="5" name="Picture 2" descr="Макромир :: Стрекоза фото 11"/>
          <p:cNvPicPr>
            <a:picLocks noChangeAspect="1" noChangeArrowheads="1"/>
          </p:cNvPicPr>
          <p:nvPr/>
        </p:nvPicPr>
        <p:blipFill>
          <a:blip r:embed="rId4" cstate="print"/>
          <a:srcRect l="3141" t="2388" r="2360" b="6027"/>
          <a:stretch>
            <a:fillRect/>
          </a:stretch>
        </p:blipFill>
        <p:spPr bwMode="auto">
          <a:xfrm>
            <a:off x="4788024" y="3933056"/>
            <a:ext cx="3707903" cy="2719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трекозы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не способны ни ужалить, ни укусить. Все виды стрекоз абсолютно безвредны. Более того они являются полезными насекомыми, поскольку уничтожают вредных насекомых. Наличие множества стрекоз возле водоема свидетельствует о его экологической привлекательности и о наличие в нем множества водных обитателей.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 </a:t>
            </a:r>
          </a:p>
        </p:txBody>
      </p:sp>
      <p:pic>
        <p:nvPicPr>
          <p:cNvPr id="18436" name="Picture 4" descr="http://img1.liveinternet.ru/images/attach/b/3/12/670/12670874_1198737033_71342492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80928"/>
            <a:ext cx="3888432" cy="3178972"/>
          </a:xfrm>
          <a:prstGeom prst="rect">
            <a:avLst/>
          </a:prstGeom>
          <a:noFill/>
        </p:spPr>
      </p:pic>
      <p:pic>
        <p:nvPicPr>
          <p:cNvPr id="4" name="Picture 4" descr="http://kolyan.net/uploads/posts/2010-02/1265077418_s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7387" y="3861048"/>
            <a:ext cx="4199097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Макромир :: Стрекоза фото 27"/>
          <p:cNvPicPr>
            <a:picLocks noChangeAspect="1" noChangeArrowheads="1"/>
          </p:cNvPicPr>
          <p:nvPr/>
        </p:nvPicPr>
        <p:blipFill>
          <a:blip r:embed="rId2" cstate="print"/>
          <a:srcRect l="4401" t="4686" r="3620" b="60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kolyan.net/uploads/posts/2010-02/thumbs/1265077485_s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01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kolyan.net/uploads/posts/2010-02/1265077484_s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акромир :: Стрекоза фото 12"/>
          <p:cNvPicPr>
            <a:picLocks noChangeAspect="1" noChangeArrowheads="1"/>
          </p:cNvPicPr>
          <p:nvPr/>
        </p:nvPicPr>
        <p:blipFill>
          <a:blip r:embed="rId2" cstate="print"/>
          <a:srcRect l="5661" t="4053" r="2360" b="4362"/>
          <a:stretch>
            <a:fillRect/>
          </a:stretch>
        </p:blipFill>
        <p:spPr bwMode="auto">
          <a:xfrm>
            <a:off x="1259632" y="132415"/>
            <a:ext cx="6264696" cy="47199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4795897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Стрекозы, составляющие особый отряд насекомых (</a:t>
            </a:r>
            <a:r>
              <a:rPr lang="ru-RU" sz="3200" b="1" dirty="0" err="1">
                <a:solidFill>
                  <a:srgbClr val="002060"/>
                </a:solidFill>
                <a:latin typeface="Comic Sans MS" pitchFamily="66" charset="0"/>
              </a:rPr>
              <a:t>Odопаtа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) — крылатые воздушные хищники с удлиненным телом и четырьмя длинными крыльями.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img.funtema.ru/050210/strek/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  <a:latin typeface="+mn-lt"/>
              </a:rPr>
              <a:t>Правила </a:t>
            </a:r>
            <a:r>
              <a:rPr lang="ru-RU" b="1" i="1" dirty="0" err="1" smtClean="0">
                <a:solidFill>
                  <a:srgbClr val="0000FF"/>
                </a:solidFill>
                <a:latin typeface="+mn-lt"/>
              </a:rPr>
              <a:t>оригамистов</a:t>
            </a:r>
            <a:endParaRPr lang="ru-RU" b="1" i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Работай старательно.</a:t>
            </a:r>
            <a:endParaRPr lang="ru-RU" dirty="0" smtClean="0"/>
          </a:p>
          <a:p>
            <a:pPr lvl="0"/>
            <a:r>
              <a:rPr lang="ru-RU" dirty="0"/>
              <a:t>Складывай на столе.</a:t>
            </a:r>
            <a:endParaRPr lang="ru-RU" dirty="0" smtClean="0"/>
          </a:p>
          <a:p>
            <a:pPr lvl="0"/>
            <a:r>
              <a:rPr lang="ru-RU" dirty="0"/>
              <a:t>Линию сгиба проводи аккуратно и с нажимом.</a:t>
            </a:r>
            <a:endParaRPr lang="ru-RU" dirty="0" smtClean="0"/>
          </a:p>
          <a:p>
            <a:pPr lvl="0"/>
            <a:r>
              <a:rPr lang="ru-RU" dirty="0"/>
              <a:t>Всегда держи фигурку так, как держит её педагог.</a:t>
            </a:r>
            <a:endParaRPr lang="ru-RU" dirty="0" smtClean="0"/>
          </a:p>
          <a:p>
            <a:pPr lvl="0"/>
            <a:r>
              <a:rPr lang="ru-RU" dirty="0"/>
              <a:t>Хочешь спросить – подними руку, не выкрикивай.</a:t>
            </a:r>
            <a:endParaRPr lang="ru-RU" dirty="0" smtClean="0"/>
          </a:p>
          <a:p>
            <a:pPr lvl="0"/>
            <a:r>
              <a:rPr lang="ru-RU" dirty="0"/>
              <a:t>Сделал правильно сам – помоги соседу.</a:t>
            </a:r>
            <a:endParaRPr lang="ru-RU" dirty="0" smtClean="0"/>
          </a:p>
          <a:p>
            <a:pPr lvl="0"/>
            <a:r>
              <a:rPr lang="ru-RU" dirty="0"/>
              <a:t>Соблюдай правила работы с ножницами.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После работы убери за собой весь мусор.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stranamasterov.ru/files/imagecache/orig_with_logo2/images/techno/paper/PICT55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7215238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Для туловища такой стрекозы понадобится 19 модулей. Цвета модулей можно выбрать по своему вкусу.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Например 8 одного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 11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другого цвета.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Соедини 2 модуля таким образом. Сделай 2 такие заготовки.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 descr="http://stranamasterov.ru/files/imagecache/orig_with_logo2/images/techno/paper/PICT553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3116"/>
            <a:ext cx="500066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Поставь 2 заготовки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рядом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присоедини к ним 3 модуля.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stranamasterov.ru/files/imagecache/orig_with_logo2/images/techno/paper/PICT553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643050"/>
            <a:ext cx="471490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боковые карманы последнего ряда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 одному модулю.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будут держатели для крыльев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stranamasterov.ru/files/imagecache/orig_with_logo2/images/techno/paper/PICT553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928802"/>
            <a:ext cx="402433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Присоедини ещё 2 модуля, выполнив 4-й ряд.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stranamasterov.ru/files/imagecache/orig_with_logo2/images/techno/paper/PICT553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143116"/>
            <a:ext cx="485778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Надень 3 модуля таким образом, чтобы все выступающие уголки 3-го и 4-го рядов оказались в карманах.</a:t>
            </a:r>
          </a:p>
        </p:txBody>
      </p:sp>
      <p:pic>
        <p:nvPicPr>
          <p:cNvPr id="4" name="Содержимое 3" descr="http://stranamasterov.ru/files/imagecache/orig_with_logo2/images/techno/paper/PICT553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214554"/>
            <a:ext cx="592935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Вставь в боковые карманы держатели для крыльев. </a:t>
            </a:r>
          </a:p>
        </p:txBody>
      </p:sp>
      <p:pic>
        <p:nvPicPr>
          <p:cNvPr id="4" name="Содержимое 3" descr="http://stranamasterov.ru/files/imagecache/orig_with_logo2/images/techno/paper/PICT553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00174"/>
            <a:ext cx="635798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Надень 2 модуля в 5-м ряду, захватив 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stranamasterov.ru/files/imagecache/orig_with_logo2/images/techno/paper/PICT554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71612"/>
            <a:ext cx="7143799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180344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Стрекозы - самые древние летающие хищные насекомые. 350 </a:t>
            </a:r>
            <a:r>
              <a:rPr lang="ru-RU" sz="2400" b="1" dirty="0" err="1" smtClean="0">
                <a:solidFill>
                  <a:srgbClr val="002060"/>
                </a:solidFill>
                <a:latin typeface="Comic Sans MS" pitchFamily="66" charset="0"/>
              </a:rPr>
              <a:t>млн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лет назад, задолго до появления динозавров, их предки летали среди хвощей и папоротников высотой с десятиэтажный дом и видели первых четвероногих животных на нашей планете. Древние стрекозы были настоящими гигантами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с размахом крыльев 75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см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3794" name="Picture 2" descr="http://obviousmag.org/archives/uploads/2011/03/27/ZZ3C8E87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5376597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Надень один модуль в середине. Туловище готово.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stranamasterov.ru/files/imagecache/orig_with_logo2/images/techno/paper/PICT554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664373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Теперь приступай к сборке левого крыла. Тебе понадобится 8 модулей. 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Соедини 2 модуля, вставляя один уголок в один карман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Можно использовать клей для прочности.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stranamasterov.ru/files/imagecache/orig_with_logo2/images/techno/paper/PICT55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857496"/>
            <a:ext cx="4643470" cy="350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Продолжай присоединять модули таким образом. </a:t>
            </a:r>
          </a:p>
        </p:txBody>
      </p:sp>
      <p:pic>
        <p:nvPicPr>
          <p:cNvPr id="4" name="Содержимое 3" descr="http://stranamasterov.ru/files/imagecache/orig_with_logo2/images/techno/paper/PICT55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43050"/>
            <a:ext cx="685804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Последний (слева) модуль вставь двумя уголками в два кармана. Одно левое крыло готово. Сделай ещё одно такое же.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stranamasterov.ru/files/imagecache/orig_with_logo2/images/techno/paper/PICT55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85992"/>
            <a:ext cx="721523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Сделай также 2 правых крыла, собирая модули в другую сторону.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stranamasterov.ru/files/imagecache/orig_with_logo2/images/techno/paper/PICT55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7929618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Для хвоста возьми 5 модулей одного цвета и 5 другого. Соединяй модули таким образом.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stranamasterov.ru/files/imagecache/orig_with_logo2/images/techno/paper/PICT55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3" y="1857364"/>
            <a:ext cx="6215105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Собери хвост, чередуя цвета, и слегка выгни его.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stranamasterov.ru/files/imagecache/orig_with_logo2/images/techno/paper/PICT551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764386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Возьми 2 модуля для усов. Накрути модули на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карандаш,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чтобы завить их.</a:t>
            </a:r>
          </a:p>
        </p:txBody>
      </p:sp>
      <p:pic>
        <p:nvPicPr>
          <p:cNvPr id="4" name="Содержимое 3" descr="http://stranamasterov.ru/files/imagecache/orig_with_logo2/images/techno/paper/PICT55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000240"/>
            <a:ext cx="471490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Приступай к сборке стрекозы. Надень каждое крыло на держатели.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stranamasterov.ru/files/imagecache/orig_with_logo2/images/techno/paper/PICT552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28736"/>
            <a:ext cx="6929486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Присоедини хвост, захватив все 4 уголка. Вставь закрученные усы в модули первого ряда. Стрекоза готова.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stranamasterov.ru/files/imagecache/orig_with_logo2/images/techno/paper/PICT55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85926"/>
            <a:ext cx="650085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103674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С английского  языка стрекоза (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Dragonfly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) дословно переводится как дракон-муха.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8674" name="Picture 2" descr="http://katyaburg.ru/sites/default/files/pictures/zabavnie_jivotnie/strekoza_foto_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08328"/>
            <a:ext cx="7344816" cy="4898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акромир :: Стрекоза фото 5"/>
          <p:cNvPicPr>
            <a:picLocks noChangeAspect="1" noChangeArrowheads="1"/>
          </p:cNvPicPr>
          <p:nvPr/>
        </p:nvPicPr>
        <p:blipFill>
          <a:blip r:embed="rId2" cstate="print"/>
          <a:srcRect l="3141" t="3021" r="2360" b="6027"/>
          <a:stretch>
            <a:fillRect/>
          </a:stretch>
        </p:blipFill>
        <p:spPr bwMode="auto">
          <a:xfrm>
            <a:off x="1763688" y="332656"/>
            <a:ext cx="6238201" cy="46715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01317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Весь день стрекозы носятся над водой, по берегам водоемов, улетая иногда на значительное расстояние от воды.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013176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Стрекозы схватывают на лету лапками мух, комаров, бабочек и других насекомых. Пойманная добыча пожирается при помощи сильного грызущего ротового аппарата, и стрекоза опять продолжает свою охоту.</a:t>
            </a:r>
            <a:endParaRPr lang="ru-RU" sz="2400" b="1" dirty="0"/>
          </a:p>
        </p:txBody>
      </p:sp>
      <p:pic>
        <p:nvPicPr>
          <p:cNvPr id="26626" name="Picture 2" descr="http://i026.radikal.ru/1206/ac/68d33ba7b4be.jpg"/>
          <p:cNvPicPr>
            <a:picLocks noChangeAspect="1" noChangeArrowheads="1"/>
          </p:cNvPicPr>
          <p:nvPr/>
        </p:nvPicPr>
        <p:blipFill>
          <a:blip r:embed="rId2" cstate="print"/>
          <a:srcRect b="9219"/>
          <a:stretch>
            <a:fillRect/>
          </a:stretch>
        </p:blipFill>
        <p:spPr bwMode="auto">
          <a:xfrm>
            <a:off x="755576" y="260648"/>
            <a:ext cx="7416824" cy="4853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288340"/>
            <a:ext cx="8820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Стрекозы - чрезвычайно прожорливые хищники, за день могут съесть больше 40 мух. Будь эти насекомые размером с человека, то вполне могли бы управится за день с целым теленком. 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2770" name="Picture 2" descr="http://borubo.ru/wp-content/uploads/2010/08/Sumpetrum-%D0%BA%D0%BE%D0%BF%D0%B8%D1%8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190680" cy="5033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581128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При отсутствии слуха и ограниченном обонянии, самое главное преимущество стрекозы — это ее глаза. Считается, что стрекозы имеют самое сложное строение глаз среди всех насекомых, что дает им невероятное преимущество при охоте. 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" name="Picture 2" descr="http://www.stihi.ru/pics/2012/06/08/3223.jpg"/>
          <p:cNvPicPr>
            <a:picLocks noChangeAspect="1" noChangeArrowheads="1"/>
          </p:cNvPicPr>
          <p:nvPr/>
        </p:nvPicPr>
        <p:blipFill>
          <a:blip r:embed="rId2" cstate="print"/>
          <a:srcRect l="3141" t="3841"/>
          <a:stretch>
            <a:fillRect/>
          </a:stretch>
        </p:blipFill>
        <p:spPr bwMode="auto">
          <a:xfrm>
            <a:off x="1475656" y="188640"/>
            <a:ext cx="5904656" cy="4425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Глаза стрекозы являются уникальными оптическими приборами. В каждом глазе находится около 30 000 фасеток. Это позволяет стрекозе во время полета контролировать пространство впереди, сбоку, верху внизу и сзади себя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..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" name="Picture 2" descr="http://macroid.ru/_data/77/strekozafacetki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2656"/>
            <a:ext cx="5616624" cy="4464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703</Words>
  <Application>Microsoft Office PowerPoint</Application>
  <PresentationFormat>Экран (4:3)</PresentationFormat>
  <Paragraphs>47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Правила оригамистов</vt:lpstr>
      <vt:lpstr>Слайд 22</vt:lpstr>
      <vt:lpstr>Для туловища такой стрекозы понадобится 19 модулей. Цвета модулей можно выбрать по своему вкусу. Например 8 одного и 11 другого цвета.  Соедини 2 модуля таким образом. Сделай 2 такие заготовки. </vt:lpstr>
      <vt:lpstr>Поставь 2 заготовки рядом и присоедини к ним 3 модуля. </vt:lpstr>
      <vt:lpstr>В боковые карманы последнего ряда  вставь по одному модулю.  Это будут держатели для крыльев. </vt:lpstr>
      <vt:lpstr>Присоедини ещё 2 модуля, выполнив 4-й ряд. </vt:lpstr>
      <vt:lpstr>Надень 3 модуля таким образом, чтобы все выступающие уголки 3-го и 4-го рядов оказались в карманах.</vt:lpstr>
      <vt:lpstr>Вставь в боковые карманы держатели для крыльев. </vt:lpstr>
      <vt:lpstr>Надень 2 модуля в 5-м ряду, захватив все уголки.</vt:lpstr>
      <vt:lpstr>Надень один модуль в середине. Туловище готово. </vt:lpstr>
      <vt:lpstr>Теперь приступай к сборке левого крыла. Тебе понадобится 8 модулей.  Соедини 2 модуля, вставляя один уголок в один карман.  Можно использовать клей для прочности. </vt:lpstr>
      <vt:lpstr>Продолжай присоединять модули таким образом. </vt:lpstr>
      <vt:lpstr>Последний (слева) модуль вставь двумя уголками в два кармана. Одно левое крыло готово. Сделай ещё одно такое же. </vt:lpstr>
      <vt:lpstr>Сделай также 2 правых крыла, собирая модули в другую сторону. </vt:lpstr>
      <vt:lpstr>Для хвоста возьми 5 модулей одного цвета и 5 другого. Соединяй модули таким образом. </vt:lpstr>
      <vt:lpstr>Собери хвост, чередуя цвета, и слегка выгни его. </vt:lpstr>
      <vt:lpstr>Возьми 2 модуля для усов. Накрути модули на карандаш, чтобы завить их.</vt:lpstr>
      <vt:lpstr>Приступай к сборке стрекозы. Надень каждое крыло на держатели. </vt:lpstr>
      <vt:lpstr>Присоедини хвост, захватив все 4 уголка. Вставь закрученные усы в модули первого ряда. Стрекоза готова.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22</cp:revision>
  <dcterms:created xsi:type="dcterms:W3CDTF">2013-11-28T15:42:03Z</dcterms:created>
  <dcterms:modified xsi:type="dcterms:W3CDTF">2019-05-23T20:07:13Z</dcterms:modified>
</cp:coreProperties>
</file>