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980728"/>
            <a:ext cx="7764791" cy="4813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80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86895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УМК «Школа России»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268760"/>
            <a:ext cx="8291264" cy="4873752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Учебно-методический комплект для 1-4 классов общеобразовательных учреждений. Научный руководитель комплекта - Андрей Анатольевич Плешаков, кандидат педагогических наук. В качестве единого целостного данный комплект работает с 2001 года.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9632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80728"/>
            <a:ext cx="9144000" cy="85010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концептуальная идея программы «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Школа России»</a:t>
            </a:r>
            <a:b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340768"/>
            <a:ext cx="8219256" cy="48737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Российская школа должна стать школой духовно-нравственного развития и воспитания гражданина нашего Отечества. 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Ее основа - это современные достижения педагогической теории и практики и лучшие традиции отечественной школы, их исключительная ценность и значимость.</a:t>
            </a:r>
          </a:p>
        </p:txBody>
      </p:sp>
    </p:spTree>
    <p:extLst>
      <p:ext uri="{BB962C8B-B14F-4D97-AF65-F5344CB8AC3E}">
        <p14:creationId xmlns:p14="http://schemas.microsoft.com/office/powerpoint/2010/main" val="3008274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372" y="188640"/>
            <a:ext cx="8075240" cy="72494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УМК «Школа России»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908720"/>
            <a:ext cx="8640960" cy="4873752"/>
          </a:xfrm>
        </p:spPr>
        <p:txBody>
          <a:bodyPr/>
          <a:lstStyle/>
          <a:p>
            <a:pPr marL="0" lvl="0" indent="0" algn="just" fontAlgn="base"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altLang="ru-RU" sz="2800" dirty="0">
                <a:solidFill>
                  <a:prstClr val="black"/>
                </a:solidFill>
                <a:latin typeface="Georgia" pitchFamily="18" charset="0"/>
                <a:cs typeface="Arial" charset="0"/>
              </a:rPr>
              <a:t> </a:t>
            </a:r>
            <a:r>
              <a:rPr lang="ru-RU" altLang="ru-RU" sz="3000" dirty="0" smtClean="0">
                <a:solidFill>
                  <a:prstClr val="black"/>
                </a:solidFill>
                <a:latin typeface="Georgia" pitchFamily="18" charset="0"/>
                <a:cs typeface="Arial" charset="0"/>
              </a:rPr>
              <a:t> </a:t>
            </a:r>
            <a:r>
              <a:rPr lang="ru-RU" alt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 </a:t>
            </a:r>
            <a:r>
              <a:rPr lang="ru-RU" alt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 </a:t>
            </a:r>
            <a:r>
              <a:rPr lang="ru-RU" alt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образовательном </a:t>
            </a:r>
            <a:r>
              <a:rPr lang="ru-RU" alt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</a:t>
            </a:r>
            <a:r>
              <a:rPr lang="ru-RU" alt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alt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alt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личностно-ориентированный </a:t>
            </a:r>
            <a:r>
              <a:rPr lang="ru-RU" alt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altLang="ru-RU" sz="3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alt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характер обучения</a:t>
            </a:r>
            <a:r>
              <a:rPr lang="ru-RU" alt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alt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fontAlgn="base"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alt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сочетание </a:t>
            </a:r>
            <a:r>
              <a:rPr lang="ru-RU" alt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инновационных подходов с традициями отечественного образования.</a:t>
            </a: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077073"/>
            <a:ext cx="8640960" cy="2847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7806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7931224" cy="86895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УМК «Школа России»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340768"/>
            <a:ext cx="8291264" cy="501776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 Направленность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 формирование у учащихся универсальных учебных 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действий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как основы умения учиться, на 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включение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учебную деятельность при изучении </a:t>
            </a:r>
            <a:r>
              <a:rPr lang="ru-RU" sz="28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всех </a:t>
            </a:r>
            <a:r>
              <a:rPr lang="ru-RU" sz="28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предметов. </a:t>
            </a:r>
            <a:endParaRPr lang="ru-RU" sz="28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Обширный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арсенал методов и приемов эвристического характера, целенаправленно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развивающих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познавательную активность и самостоятельность учащихся.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Важнейшими составляющими программы являются экологическая этика и эколого-этическая деятельность ученика, направленные на духовное и нравственное саморазвитие личности ребёнка. </a:t>
            </a:r>
          </a:p>
        </p:txBody>
      </p:sp>
    </p:spTree>
    <p:extLst>
      <p:ext uri="{BB962C8B-B14F-4D97-AF65-F5344CB8AC3E}">
        <p14:creationId xmlns:p14="http://schemas.microsoft.com/office/powerpoint/2010/main" val="3709511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746760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реализуемые в УМК «Школа России»</a:t>
            </a:r>
            <a:b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8352928" cy="3960440"/>
          </a:xfrm>
        </p:spPr>
        <p:txBody>
          <a:bodyPr>
            <a:normAutofit lnSpcReduction="10000"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ru-RU" alt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и исследовательская деятельность;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ru-RU" alt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технология проблемного обучения (элементы);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ru-RU" alt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</a:t>
            </a:r>
            <a:r>
              <a:rPr lang="ru-RU" alt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(компьютерные) технологии;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ru-RU" alt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</a:t>
            </a:r>
            <a:r>
              <a:rPr lang="ru-RU" alt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ru-RU" altLang="ru-RU" sz="3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alt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3761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8280920" cy="6673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77628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1063</TotalTime>
  <Words>211</Words>
  <Application>Microsoft Office PowerPoint</Application>
  <PresentationFormat>Экран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Презентация PowerPoint</vt:lpstr>
      <vt:lpstr>УМК «Школа России»</vt:lpstr>
      <vt:lpstr>Главная концептуальная идея программы «Школа России» </vt:lpstr>
      <vt:lpstr>Принципы УМК «Школа России»</vt:lpstr>
      <vt:lpstr>Особенности УМК «Школа России»</vt:lpstr>
      <vt:lpstr>Технологии реализуемые в УМК «Школа России»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Дима</dc:creator>
  <cp:lastModifiedBy>Дима</cp:lastModifiedBy>
  <cp:revision>9</cp:revision>
  <dcterms:created xsi:type="dcterms:W3CDTF">2019-05-21T13:59:41Z</dcterms:created>
  <dcterms:modified xsi:type="dcterms:W3CDTF">2019-05-23T14:37:34Z</dcterms:modified>
</cp:coreProperties>
</file>