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62" r:id="rId3"/>
    <p:sldId id="256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CE72-7C10-4895-9C3E-F056B0AE1986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B11C5E45-4515-4B3D-BBFC-380F51833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619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CE72-7C10-4895-9C3E-F056B0AE1986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B11C5E45-4515-4B3D-BBFC-380F51833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8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CE72-7C10-4895-9C3E-F056B0AE1986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B11C5E45-4515-4B3D-BBFC-380F51833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910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CE72-7C10-4895-9C3E-F056B0AE1986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11C5E45-4515-4B3D-BBFC-380F5183312E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0580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CE72-7C10-4895-9C3E-F056B0AE1986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11C5E45-4515-4B3D-BBFC-380F51833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268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CE72-7C10-4895-9C3E-F056B0AE1986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C5E45-4515-4B3D-BBFC-380F51833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692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CE72-7C10-4895-9C3E-F056B0AE1986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C5E45-4515-4B3D-BBFC-380F51833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037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CE72-7C10-4895-9C3E-F056B0AE1986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C5E45-4515-4B3D-BBFC-380F51833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4428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3656CE72-7C10-4895-9C3E-F056B0AE1986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B11C5E45-4515-4B3D-BBFC-380F51833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975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CE72-7C10-4895-9C3E-F056B0AE1986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C5E45-4515-4B3D-BBFC-380F51833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83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CE72-7C10-4895-9C3E-F056B0AE1986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B11C5E45-4515-4B3D-BBFC-380F51833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667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CE72-7C10-4895-9C3E-F056B0AE1986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C5E45-4515-4B3D-BBFC-380F51833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489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CE72-7C10-4895-9C3E-F056B0AE1986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C5E45-4515-4B3D-BBFC-380F51833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193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CE72-7C10-4895-9C3E-F056B0AE1986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C5E45-4515-4B3D-BBFC-380F51833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909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CE72-7C10-4895-9C3E-F056B0AE1986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C5E45-4515-4B3D-BBFC-380F51833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781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CE72-7C10-4895-9C3E-F056B0AE1986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C5E45-4515-4B3D-BBFC-380F51833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721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CE72-7C10-4895-9C3E-F056B0AE1986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C5E45-4515-4B3D-BBFC-380F51833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2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6CE72-7C10-4895-9C3E-F056B0AE1986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C5E45-4515-4B3D-BBFC-380F51833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649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594" y="560045"/>
            <a:ext cx="9613861" cy="1080938"/>
          </a:xfrm>
        </p:spPr>
        <p:txBody>
          <a:bodyPr/>
          <a:lstStyle/>
          <a:p>
            <a:pPr algn="ctr"/>
            <a:r>
              <a:rPr lang="ru-RU" b="1" dirty="0" smtClean="0"/>
              <a:t>Самостоятельная работа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5002" y="2413715"/>
            <a:ext cx="11346288" cy="396132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ru-RU" sz="3200" dirty="0">
                <a:solidFill>
                  <a:schemeClr val="bg1"/>
                </a:solidFill>
                <a:effectLst/>
              </a:rPr>
              <a:t>Как назывался период в истории с 1725 – 1762 гг.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3200" dirty="0">
                <a:solidFill>
                  <a:schemeClr val="bg1"/>
                </a:solidFill>
                <a:effectLst/>
              </a:rPr>
              <a:t>Назовите </a:t>
            </a:r>
            <a:r>
              <a:rPr lang="ru-RU" sz="3200" b="1" u="sng" dirty="0">
                <a:solidFill>
                  <a:schemeClr val="bg1"/>
                </a:solidFill>
                <a:effectLst/>
              </a:rPr>
              <a:t>не менее трех </a:t>
            </a:r>
            <a:r>
              <a:rPr lang="ru-RU" sz="3200" dirty="0">
                <a:solidFill>
                  <a:schemeClr val="bg1"/>
                </a:solidFill>
                <a:effectLst/>
              </a:rPr>
              <a:t>причин возникновения данного периода.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3200" dirty="0">
                <a:solidFill>
                  <a:schemeClr val="bg1"/>
                </a:solidFill>
                <a:effectLst/>
              </a:rPr>
              <a:t>Перечислите монархов, правивших в это время.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3200" dirty="0">
                <a:solidFill>
                  <a:schemeClr val="bg1"/>
                </a:solidFill>
                <a:effectLst/>
              </a:rPr>
              <a:t>Назовите цель вступления России в Семилетнюю войну.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3200" dirty="0">
                <a:solidFill>
                  <a:schemeClr val="bg1"/>
                </a:solidFill>
                <a:effectLst/>
              </a:rPr>
              <a:t>Каковы итоги внешней политики России в 1725 – 1762 гг.?</a:t>
            </a:r>
          </a:p>
        </p:txBody>
      </p:sp>
    </p:spTree>
    <p:extLst>
      <p:ext uri="{BB962C8B-B14F-4D97-AF65-F5344CB8AC3E}">
        <p14:creationId xmlns:p14="http://schemas.microsoft.com/office/powerpoint/2010/main" val="249348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972" y="1925206"/>
            <a:ext cx="11870028" cy="10809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Важные факты и результаты внешней политики Екатерины </a:t>
            </a:r>
            <a:r>
              <a:rPr lang="en-US" sz="3200" b="1" dirty="0" smtClean="0">
                <a:solidFill>
                  <a:schemeClr val="bg1"/>
                </a:solidFill>
              </a:rPr>
              <a:t>II</a:t>
            </a:r>
            <a:endParaRPr lang="ru-RU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6422176"/>
              </p:ext>
            </p:extLst>
          </p:nvPr>
        </p:nvGraphicFramePr>
        <p:xfrm>
          <a:off x="321973" y="3129566"/>
          <a:ext cx="11694015" cy="34206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38803"/>
                <a:gridCol w="2338803"/>
                <a:gridCol w="2338803"/>
                <a:gridCol w="2127590"/>
                <a:gridCol w="2550016"/>
              </a:tblGrid>
              <a:tr h="195758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Борьба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за выход к Черному морю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Взаимоотношения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с Речью </a:t>
                      </a:r>
                      <a:r>
                        <a:rPr lang="ru-RU" sz="2400" baseline="0" dirty="0" err="1" smtClean="0">
                          <a:solidFill>
                            <a:schemeClr val="bg1"/>
                          </a:solidFill>
                        </a:rPr>
                        <a:t>Посполитой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Сохранение безопасности петровских завоеваний в Прибалтике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Взаимоотношения России с Америкой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Борьба с революционной Францией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751"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77791" y="656823"/>
            <a:ext cx="56924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ДОМАШНЕЕ ЗАДАНИЕ:</a:t>
            </a:r>
          </a:p>
          <a:p>
            <a:pPr algn="ctr"/>
            <a:r>
              <a:rPr lang="ru-RU" sz="2800" b="1" dirty="0"/>
              <a:t>§24, 27-28. Заполнить таблицу.</a:t>
            </a:r>
          </a:p>
        </p:txBody>
      </p:sp>
    </p:spTree>
    <p:extLst>
      <p:ext uri="{BB962C8B-B14F-4D97-AF65-F5344CB8AC3E}">
        <p14:creationId xmlns:p14="http://schemas.microsoft.com/office/powerpoint/2010/main" val="334084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59876" y="2824544"/>
            <a:ext cx="5460642" cy="1373070"/>
          </a:xfrm>
        </p:spPr>
        <p:txBody>
          <a:bodyPr/>
          <a:lstStyle/>
          <a:p>
            <a:pPr algn="ctr"/>
            <a:r>
              <a:rPr lang="ru-RU" sz="4000" b="1" dirty="0"/>
              <a:t>Внутренняя политика Екатерины </a:t>
            </a:r>
            <a:r>
              <a:rPr lang="ru-RU" sz="4000" b="1" dirty="0"/>
              <a:t>II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139" y="1386491"/>
            <a:ext cx="4286250" cy="48577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80389" y="624547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Портрет Екатерины II. Ф. С. Рокотов, 1763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70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8307" y="2439904"/>
            <a:ext cx="8018172" cy="359931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effectLst/>
              </a:rPr>
              <a:t>«Просвещенный абсолютизм»</a:t>
            </a:r>
            <a:r>
              <a:rPr lang="ru-RU" sz="3200" dirty="0">
                <a:solidFill>
                  <a:schemeClr val="bg1"/>
                </a:solidFill>
                <a:effectLst/>
              </a:rPr>
              <a:t> - политика Екатерины II, провозгласившей основой своего правления заботу о благоденствии подданных в соответствии с законами, исходящими от монарха. </a:t>
            </a:r>
            <a:endParaRPr lang="ru-RU" sz="320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6967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7730" y="1425427"/>
            <a:ext cx="11114468" cy="520719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bg1"/>
                </a:solidFill>
                <a:effectLst/>
              </a:rPr>
              <a:t>Прочитайте п.2 и ответьте на вопросы: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  <a:effectLst/>
              </a:rPr>
              <a:t>Какие основные идеи выдвигали французские просветители в своих трудах?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  <a:effectLst/>
              </a:rPr>
              <a:t>Что они понимали под «общественным договором»?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  <a:effectLst/>
              </a:rPr>
              <a:t>Как вы думаете, возможны ли была реализация этой идеи в России? Почему?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  <a:effectLst/>
              </a:rPr>
              <a:t>Какое значение имеет замена общественного договора на лояльность просвещённому монарху в сфере политического устройства государства?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  <a:effectLst/>
              </a:rPr>
              <a:t>Как изменила русская императрица критические идеи французских просветителей в отношении церкви? 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30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4851" y="2099257"/>
            <a:ext cx="7915141" cy="45333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bg1"/>
                </a:solidFill>
                <a:effectLst/>
              </a:rPr>
              <a:t>Прочитайте п.3 и ответьте на вопросы: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  <a:effectLst/>
              </a:rPr>
              <a:t>Какая политика велась в отношении дворянства?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  <a:effectLst/>
              </a:rPr>
              <a:t>Какова причина роста привилегий дворянству?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  <a:effectLst/>
              </a:rPr>
              <a:t> В чем заключалась «Жалованная грамота дворянству»?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  <a:effectLst/>
              </a:rPr>
              <a:t>В чем значение Жалованной грамоты дворянству и Жалованной грамоты городам?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29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4615" y="740349"/>
            <a:ext cx="7272958" cy="108093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Перечислите основные мероприятия, связанные с ужесточением внутренней политики в 70-90-х гг.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90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150</TotalTime>
  <Words>246</Words>
  <Application>Microsoft Office PowerPoint</Application>
  <PresentationFormat>Широкоэкранный</PresentationFormat>
  <Paragraphs>32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Trebuchet MS</vt:lpstr>
      <vt:lpstr>Берлин</vt:lpstr>
      <vt:lpstr>Самостоятельная работа</vt:lpstr>
      <vt:lpstr>Важные факты и результаты внешней политики Екатерины II</vt:lpstr>
      <vt:lpstr>Внутренняя политика Екатерины II</vt:lpstr>
      <vt:lpstr>Презентация PowerPoint</vt:lpstr>
      <vt:lpstr>Презентация PowerPoint</vt:lpstr>
      <vt:lpstr>Презентация PowerPoint</vt:lpstr>
      <vt:lpstr>Перечислите основные мероприятия, связанные с ужесточением внутренней политики в 70-90-х гг.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Самостоятельная работа</dc:title>
  <dc:creator>эльдорадо</dc:creator>
  <cp:lastModifiedBy>эльдорадо</cp:lastModifiedBy>
  <cp:revision>3</cp:revision>
  <dcterms:created xsi:type="dcterms:W3CDTF">2015-05-17T10:37:28Z</dcterms:created>
  <dcterms:modified xsi:type="dcterms:W3CDTF">2015-05-17T13:07:45Z</dcterms:modified>
</cp:coreProperties>
</file>