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28C8E-0968-49E4-B4FF-E8E339038ADD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6BECE-4540-447C-8F47-3E625023BD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331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988BDDF-4886-4AB9-ABBB-73B9CDAD6F2B}" type="datetimeFigureOut">
              <a:rPr lang="ru-RU" smtClean="0"/>
              <a:t>13.09.2018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DE194A9-5614-4A25-9BCC-6F0E5C0D84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7846640" cy="5688632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pPr algn="ctr"/>
            <a:r>
              <a:rPr lang="en-US" sz="3600" dirty="0" smtClean="0"/>
              <a:t>Landmarks of the British Isles</a:t>
            </a:r>
            <a:endParaRPr lang="ru-RU" sz="3600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sz="2000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314" name="Picture 2" descr="Вид на Британские Вергинские остр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996952"/>
            <a:ext cx="2419350" cy="1447801"/>
          </a:xfrm>
          <a:prstGeom prst="rect">
            <a:avLst/>
          </a:prstGeom>
          <a:noFill/>
        </p:spPr>
      </p:pic>
      <p:pic>
        <p:nvPicPr>
          <p:cNvPr id="13316" name="Picture 4" descr="http://gortour-nk.ru/uploads/posts/2010-08/1282461086_velikobritanija-karta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708920"/>
            <a:ext cx="2101521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25208" cy="580926"/>
          </a:xfrm>
        </p:spPr>
        <p:txBody>
          <a:bodyPr/>
          <a:lstStyle/>
          <a:p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Malahide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Castle</a:t>
            </a: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facti.info/images/2014/7/zamki-s-prividenijami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4479914" cy="33123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8064" y="1412776"/>
            <a:ext cx="3024336" cy="5040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Is 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northest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of Dublin 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City,Ireland</a:t>
            </a:r>
            <a:endParaRPr lang="en-US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Dates back to the12 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centure</a:t>
            </a:r>
            <a:endParaRPr lang="en-US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It’s in the middle of a large park and was used as both a fortress and a family home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71600" y="620688"/>
            <a:ext cx="6984776" cy="12744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It’s a spooky place because people often see ghosts there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static.panoramio.com/photos/large/34801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20888"/>
            <a:ext cx="6048672" cy="39694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6881192" cy="58092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Edinburgh Castle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crystalmsuk.com/images/Edinburgh%20Cast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852936"/>
            <a:ext cx="6984776" cy="37444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196752"/>
            <a:ext cx="6984776" cy="1634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It’s Scotland’s most famous castle.</a:t>
            </a:r>
          </a:p>
          <a:p>
            <a:pPr algn="ctr"/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It’s very popular with tourists .</a:t>
            </a:r>
          </a:p>
          <a:p>
            <a:pPr algn="ctr"/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Its very unique castle as it was built on top of an </a:t>
            </a:r>
            <a:r>
              <a:rPr lang="en-US" sz="2800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extict</a:t>
            </a:r>
            <a:r>
              <a:rPr lang="en-US" sz="28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volcano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7169224" cy="796950"/>
          </a:xfrm>
        </p:spPr>
        <p:txBody>
          <a:bodyPr>
            <a:normAutofit/>
          </a:bodyPr>
          <a:lstStyle/>
          <a:p>
            <a:r>
              <a:rPr lang="en-US" sz="40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 tower of London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5148064" y="1196752"/>
            <a:ext cx="3657600" cy="45720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sits on the banks of the River Thames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-The Tower is guarded by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Yeo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man Warders or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Beefeaters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Eight big ravens live in the Tower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There’s a legend that says if they ever fly away, the Tower fall down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images.forwallpaper.com/files/thumbs/preview/112/1127720__tower-of-london-england_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791943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313240" cy="724942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Conwy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Castle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169840" y="1052736"/>
            <a:ext cx="3974160" cy="519147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Gwynedd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, is a classical 13</a:t>
            </a:r>
            <a:r>
              <a:rPr lang="en-US" sz="3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century fortress</a:t>
            </a:r>
          </a:p>
          <a:p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It has eight big towers that offer great views of the nearby river and the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Snowdonian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mountains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artcms.arttravel.gr/uploads/36032-569-1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042" y="1052736"/>
            <a:ext cx="4887014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04664"/>
            <a:ext cx="7313240" cy="652934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Match 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facti.info/images/2014/7/zamki-s-prividenijami-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2477131" cy="1647292"/>
          </a:xfrm>
          <a:prstGeom prst="rect">
            <a:avLst/>
          </a:prstGeom>
          <a:noFill/>
        </p:spPr>
      </p:pic>
      <p:pic>
        <p:nvPicPr>
          <p:cNvPr id="8" name="Picture 2" descr="http://artcms.arttravel.gr/uploads/36032-569-1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068960"/>
            <a:ext cx="2376264" cy="1704928"/>
          </a:xfrm>
          <a:prstGeom prst="rect">
            <a:avLst/>
          </a:prstGeom>
          <a:noFill/>
        </p:spPr>
      </p:pic>
      <p:pic>
        <p:nvPicPr>
          <p:cNvPr id="9" name="Picture 2" descr="http://images.forwallpaper.com/files/thumbs/preview/112/1127720__tower-of-london-england_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725144"/>
            <a:ext cx="2376264" cy="1782146"/>
          </a:xfrm>
          <a:prstGeom prst="rect">
            <a:avLst/>
          </a:prstGeom>
          <a:noFill/>
        </p:spPr>
      </p:pic>
      <p:pic>
        <p:nvPicPr>
          <p:cNvPr id="10" name="Picture 2" descr="http://www.crystalmsuk.com/images/Edinburgh%20Cast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5013176"/>
            <a:ext cx="2736304" cy="146688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059832" y="1340768"/>
            <a:ext cx="6084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It has eight big towers that offer great views of the nearby river and the </a:t>
            </a:r>
            <a:r>
              <a:rPr lang="en-US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Snowdonian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mountains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2636912"/>
            <a:ext cx="56886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sits on the banks of the River Thames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53544" y="3501008"/>
            <a:ext cx="6390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Its very unique castle as it was built on top of an extinct volcano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31840" y="4509120"/>
            <a:ext cx="57241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It’s a spooky place because people often see ghosts there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209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Calibri</vt:lpstr>
      <vt:lpstr>Georgia</vt:lpstr>
      <vt:lpstr>Times New Roman</vt:lpstr>
      <vt:lpstr>Trebuchet MS</vt:lpstr>
      <vt:lpstr>Wingdings</vt:lpstr>
      <vt:lpstr>Wingdings 2</vt:lpstr>
      <vt:lpstr>Эркер</vt:lpstr>
      <vt:lpstr>Презентация PowerPoint</vt:lpstr>
      <vt:lpstr>Malahide Castle</vt:lpstr>
      <vt:lpstr>Презентация PowerPoint</vt:lpstr>
      <vt:lpstr>Edinburgh Castle</vt:lpstr>
      <vt:lpstr>The tower of London</vt:lpstr>
      <vt:lpstr>Conwy Castle</vt:lpstr>
      <vt:lpstr>Match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гимназия №17</dc:title>
  <dc:creator>2010</dc:creator>
  <cp:lastModifiedBy>Лейсан</cp:lastModifiedBy>
  <cp:revision>8</cp:revision>
  <dcterms:created xsi:type="dcterms:W3CDTF">2015-09-13T15:59:34Z</dcterms:created>
  <dcterms:modified xsi:type="dcterms:W3CDTF">2018-09-13T05:34:04Z</dcterms:modified>
</cp:coreProperties>
</file>