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844824"/>
            <a:ext cx="8147248" cy="4873752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Карл клал лук на ларь. Клара крала лук с ларя.</a:t>
            </a:r>
          </a:p>
          <a:p>
            <a:pPr marL="0" indent="0">
              <a:buNone/>
            </a:pP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087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Григорьевич Козлов (1939-2010)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22091"/>
            <a:ext cx="2421607" cy="339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24743"/>
            <a:ext cx="2298551" cy="3784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697687"/>
            <a:ext cx="4189908" cy="2918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0120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spcAft>
                <a:spcPts val="1000"/>
              </a:spcAft>
              <a:buNone/>
            </a:pPr>
            <a:r>
              <a:rPr lang="ru-RU" sz="4800" dirty="0">
                <a:latin typeface="Times New Roman"/>
                <a:ea typeface="Calibri"/>
                <a:cs typeface="Times New Roman"/>
              </a:rPr>
              <a:t>В этот гладкий коробок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pPr marL="0" indent="0" algn="ctr">
              <a:spcAft>
                <a:spcPts val="1000"/>
              </a:spcAft>
              <a:buNone/>
            </a:pPr>
            <a:r>
              <a:rPr lang="ru-RU" sz="4800" dirty="0">
                <a:latin typeface="Times New Roman"/>
                <a:ea typeface="Calibri"/>
                <a:cs typeface="Times New Roman"/>
              </a:rPr>
              <a:t>Бронзового цвета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pPr marL="0" indent="0" algn="ctr">
              <a:spcAft>
                <a:spcPts val="1000"/>
              </a:spcAft>
              <a:buNone/>
            </a:pPr>
            <a:r>
              <a:rPr lang="ru-RU" sz="4800" dirty="0">
                <a:latin typeface="Times New Roman"/>
                <a:ea typeface="Calibri"/>
                <a:cs typeface="Times New Roman"/>
              </a:rPr>
              <a:t>Спрятан маленький дубок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pPr marL="0" indent="0" algn="ctr">
              <a:spcAft>
                <a:spcPts val="1000"/>
              </a:spcAft>
              <a:buNone/>
            </a:pPr>
            <a:r>
              <a:rPr lang="ru-RU" sz="4800" dirty="0">
                <a:latin typeface="Times New Roman"/>
                <a:ea typeface="Calibri"/>
                <a:cs typeface="Times New Roman"/>
              </a:rPr>
              <a:t>Будущего лета.</a:t>
            </a:r>
            <a:endParaRPr lang="ru-RU" sz="4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304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03972"/>
            <a:ext cx="4104456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3523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116632"/>
            <a:ext cx="7342251" cy="662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233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6957243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10733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</TotalTime>
  <Words>30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Презентация PowerPoint</vt:lpstr>
      <vt:lpstr>Сергей Григорьевич Козлов (1939-2010)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Дима</dc:creator>
  <cp:lastModifiedBy>Дима</cp:lastModifiedBy>
  <cp:revision>4</cp:revision>
  <dcterms:created xsi:type="dcterms:W3CDTF">2019-04-08T14:42:55Z</dcterms:created>
  <dcterms:modified xsi:type="dcterms:W3CDTF">2019-05-23T21:27:54Z</dcterms:modified>
</cp:coreProperties>
</file>