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1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28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27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8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0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3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08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7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50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6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6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3E4B-B813-45BA-B1DC-63AC6406062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F7E7C-4EDD-492D-8486-E3D6F54F9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46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145955"/>
            <a:ext cx="9144000" cy="2387600"/>
          </a:xfrm>
        </p:spPr>
        <p:txBody>
          <a:bodyPr/>
          <a:lstStyle/>
          <a:p>
            <a:r>
              <a:rPr lang="en-US" b="1" dirty="0" smtClean="0">
                <a:effectLst>
                  <a:reflection stA="0" endPos="65000" dist="508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The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13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th of February,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1892704"/>
            <a:ext cx="9144000" cy="1536296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6000" b="1" dirty="0">
                <a:latin typeface="Aharoni" panose="02010803020104030203" pitchFamily="2" charset="-79"/>
                <a:cs typeface="Aharoni" panose="02010803020104030203" pitchFamily="2" charset="-79"/>
              </a:rPr>
              <a:t>Tuesday</a:t>
            </a:r>
            <a:endParaRPr lang="ru-RU" sz="6000" b="1" dirty="0"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7015" y="4321942"/>
            <a:ext cx="6277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It is winter now</a:t>
            </a:r>
            <a:endParaRPr lang="ru-RU" sz="60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8092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234519" y="1720839"/>
            <a:ext cx="75881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Little cat, little cat</a:t>
            </a:r>
          </a:p>
          <a:p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Where is your flat?</a:t>
            </a:r>
          </a:p>
          <a:p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ru-RU" sz="5400" dirty="0"/>
              <a:t>'</a:t>
            </a:r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 a little cat, </a:t>
            </a:r>
          </a:p>
          <a:p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 have no flat.</a:t>
            </a:r>
            <a:endParaRPr lang="ru-RU" sz="5400" b="1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53803" y="490359"/>
            <a:ext cx="2620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+mj-lt"/>
                <a:cs typeface="Aharoni" panose="02010803020104030203" pitchFamily="2" charset="-79"/>
              </a:rPr>
              <a:t>[ </a:t>
            </a:r>
            <a:r>
              <a:rPr lang="en-US" sz="7200" b="1" dirty="0" smtClean="0">
                <a:latin typeface="+mj-lt"/>
                <a:cs typeface="Aharoni" panose="02010803020104030203" pitchFamily="2" charset="-79"/>
              </a:rPr>
              <a:t>æ</a:t>
            </a:r>
            <a:r>
              <a:rPr lang="ru-RU" sz="7200" b="1" dirty="0" smtClean="0">
                <a:latin typeface="+mj-lt"/>
                <a:cs typeface="Aharoni" panose="02010803020104030203" pitchFamily="2" charset="-79"/>
              </a:rPr>
              <a:t> </a:t>
            </a:r>
            <a:r>
              <a:rPr lang="ru-RU" sz="7200" b="1" dirty="0">
                <a:latin typeface="+mj-lt"/>
                <a:cs typeface="Aharoni" panose="02010803020104030203" pitchFamily="2" charset="-79"/>
              </a:rPr>
              <a:t>]</a:t>
            </a:r>
            <a:r>
              <a:rPr lang="ru-RU" b="1" dirty="0">
                <a:latin typeface="+mj-lt"/>
                <a:cs typeface="Aharoni" panose="02010803020104030203" pitchFamily="2" charset="-79"/>
              </a:rPr>
              <a:t>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8" y="2801878"/>
            <a:ext cx="2961564" cy="29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7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55" y="-3962"/>
            <a:ext cx="12192000" cy="6924668"/>
          </a:xfrm>
        </p:spPr>
      </p:pic>
      <p:sp>
        <p:nvSpPr>
          <p:cNvPr id="5" name="TextBox 4"/>
          <p:cNvSpPr txBox="1"/>
          <p:nvPr/>
        </p:nvSpPr>
        <p:spPr>
          <a:xfrm>
            <a:off x="3014734" y="1170267"/>
            <a:ext cx="3370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c</a:t>
            </a:r>
            <a:r>
              <a:rPr lang="en-US" sz="6000" b="1" dirty="0" smtClean="0"/>
              <a:t>hicken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98811" y="2306211"/>
            <a:ext cx="46265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s</a:t>
            </a:r>
            <a:r>
              <a:rPr lang="en-US" sz="6000" b="1" dirty="0" smtClean="0"/>
              <a:t>paghetti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70746" y="3321874"/>
            <a:ext cx="35347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p</a:t>
            </a:r>
            <a:r>
              <a:rPr lang="en-US" sz="6000" b="1" dirty="0" smtClean="0"/>
              <a:t>izza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70746" y="4421500"/>
            <a:ext cx="39305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b</a:t>
            </a:r>
            <a:r>
              <a:rPr lang="en-US" sz="6000" b="1" dirty="0" smtClean="0"/>
              <a:t>iscuits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70746" y="5408504"/>
            <a:ext cx="39851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</a:t>
            </a:r>
            <a:r>
              <a:rPr lang="en-US" sz="6000" b="1" dirty="0" smtClean="0"/>
              <a:t>ilk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70746" y="93361"/>
            <a:ext cx="4312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i</a:t>
            </a:r>
            <a:r>
              <a:rPr lang="en-US" sz="6000" b="1" dirty="0" smtClean="0"/>
              <a:t>ce cream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20184" y="135342"/>
            <a:ext cx="3998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c</a:t>
            </a:r>
            <a:r>
              <a:rPr lang="en-US" sz="6000" b="1" dirty="0" smtClean="0"/>
              <a:t>ake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20184" y="1154560"/>
            <a:ext cx="34392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c</a:t>
            </a:r>
            <a:r>
              <a:rPr lang="en-US" sz="6000" b="1" dirty="0" smtClean="0"/>
              <a:t>heese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20184" y="2310030"/>
            <a:ext cx="2688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rice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20184" y="3341182"/>
            <a:ext cx="1962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salad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28712" y="4425319"/>
            <a:ext cx="2388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chips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36321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98043" y="1490008"/>
            <a:ext cx="66464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>
                <a:cs typeface="Aharoni" panose="02010803020104030203" pitchFamily="2" charset="-79"/>
              </a:rPr>
              <a:t>«</a:t>
            </a:r>
            <a:r>
              <a:rPr lang="en-US" sz="1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Food</a:t>
            </a:r>
            <a:r>
              <a:rPr lang="ru-RU" sz="12000" dirty="0" smtClean="0">
                <a:cs typeface="Aharoni" panose="02010803020104030203" pitchFamily="2" charset="-79"/>
              </a:rPr>
              <a:t>»</a:t>
            </a:r>
            <a:endParaRPr lang="ru-RU" sz="120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6077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972"/>
            <a:ext cx="12191999" cy="6875972"/>
          </a:xfrm>
        </p:spPr>
      </p:pic>
      <p:sp>
        <p:nvSpPr>
          <p:cNvPr id="5" name="TextBox 4"/>
          <p:cNvSpPr txBox="1"/>
          <p:nvPr/>
        </p:nvSpPr>
        <p:spPr>
          <a:xfrm>
            <a:off x="518614" y="1210046"/>
            <a:ext cx="113958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 like…                                             I don</a:t>
            </a:r>
            <a:r>
              <a:rPr lang="ru-RU" sz="4000" b="1" dirty="0"/>
              <a:t> </a:t>
            </a:r>
            <a:r>
              <a:rPr lang="ru-RU" sz="4000" b="1" dirty="0" smtClean="0"/>
              <a:t>‘</a:t>
            </a:r>
            <a:r>
              <a:rPr lang="en-US" sz="4000" b="1" dirty="0" smtClean="0"/>
              <a:t>t like…</a:t>
            </a:r>
          </a:p>
          <a:p>
            <a:r>
              <a:rPr lang="en-US" sz="4000" b="1" dirty="0" smtClean="0"/>
              <a:t>He/she like…                                 He/she </a:t>
            </a:r>
            <a:r>
              <a:rPr lang="en-US" sz="4000" b="1" dirty="0" err="1" smtClean="0"/>
              <a:t>doesn</a:t>
            </a:r>
            <a:r>
              <a:rPr lang="ru-RU" sz="4000" b="1" dirty="0"/>
              <a:t> </a:t>
            </a:r>
            <a:r>
              <a:rPr lang="ru-RU" sz="4000" b="1" dirty="0" smtClean="0"/>
              <a:t>‘</a:t>
            </a:r>
            <a:r>
              <a:rPr lang="en-US" sz="4000" b="1" dirty="0" smtClean="0"/>
              <a:t>t like…</a:t>
            </a:r>
          </a:p>
          <a:p>
            <a:endParaRPr lang="en-US" sz="4000" b="1" dirty="0" smtClean="0"/>
          </a:p>
          <a:p>
            <a:endParaRPr lang="en-US" sz="4000" b="1" dirty="0"/>
          </a:p>
          <a:p>
            <a:r>
              <a:rPr lang="en-US" sz="4000" b="1" dirty="0" smtClean="0"/>
              <a:t>Do you like…?                               Yes, I do./No, I don</a:t>
            </a:r>
            <a:r>
              <a:rPr lang="ru-RU" sz="4000" b="1" dirty="0"/>
              <a:t> </a:t>
            </a:r>
            <a:r>
              <a:rPr lang="ru-RU" sz="4000" b="1" dirty="0" smtClean="0"/>
              <a:t>‘</a:t>
            </a:r>
            <a:r>
              <a:rPr lang="en-US" sz="4000" b="1" dirty="0" smtClean="0"/>
              <a:t>t.</a:t>
            </a:r>
          </a:p>
          <a:p>
            <a:r>
              <a:rPr lang="en-US" sz="4000" b="1" dirty="0" smtClean="0"/>
              <a:t>Does he/she like…?                     Yes, he/she does.</a:t>
            </a:r>
          </a:p>
          <a:p>
            <a:r>
              <a:rPr lang="en-US" sz="4000" b="1" dirty="0"/>
              <a:t> </a:t>
            </a:r>
            <a:r>
              <a:rPr lang="en-US" sz="4000" b="1" dirty="0" smtClean="0"/>
              <a:t>                                                        No, he/she </a:t>
            </a:r>
            <a:r>
              <a:rPr lang="en-US" sz="4000" b="1" dirty="0" err="1" smtClean="0"/>
              <a:t>doesn</a:t>
            </a:r>
            <a:r>
              <a:rPr lang="ru-RU" sz="4000" b="1" dirty="0"/>
              <a:t> </a:t>
            </a:r>
            <a:r>
              <a:rPr lang="ru-RU" sz="4000" b="1" dirty="0" smtClean="0"/>
              <a:t>‘</a:t>
            </a:r>
            <a:r>
              <a:rPr lang="en-US" sz="4000" b="1" dirty="0" smtClean="0"/>
              <a:t>t.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2992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56697" y="1027906"/>
            <a:ext cx="56774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Homework</a:t>
            </a:r>
            <a:r>
              <a:rPr lang="ru-RU" sz="6000" b="1" dirty="0" smtClean="0"/>
              <a:t>: </a:t>
            </a:r>
            <a:r>
              <a:rPr lang="en-US" sz="6000" b="1" dirty="0" smtClean="0"/>
              <a:t>workbook p. 45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19068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107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Тема Office</vt:lpstr>
      <vt:lpstr>The 13th of February,</vt:lpstr>
      <vt:lpstr>Презентация PowerPoint</vt:lpstr>
      <vt:lpstr>1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Миласлава Козедубова</dc:creator>
  <cp:lastModifiedBy>Миласлава Козедубова</cp:lastModifiedBy>
  <cp:revision>12</cp:revision>
  <dcterms:created xsi:type="dcterms:W3CDTF">2018-02-09T13:50:31Z</dcterms:created>
  <dcterms:modified xsi:type="dcterms:W3CDTF">2018-02-11T14:30:48Z</dcterms:modified>
</cp:coreProperties>
</file>