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b="0" i="1" dirty="0" smtClean="0"/>
              <a:t>«Колумбово яйцо»</a:t>
            </a:r>
            <a:endParaRPr lang="ru-RU" sz="4000" b="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3571876"/>
            <a:ext cx="6215106" cy="3000396"/>
          </a:xfrm>
        </p:spPr>
        <p:txBody>
          <a:bodyPr>
            <a:noAutofit/>
          </a:bodyPr>
          <a:lstStyle/>
          <a:p>
            <a:r>
              <a:rPr lang="ru-RU" sz="2000" i="1" dirty="0" smtClean="0"/>
              <a:t>Выполнила ученица 6 «А» класса Беспалова Мария</a:t>
            </a:r>
          </a:p>
          <a:p>
            <a:r>
              <a:rPr lang="ru-RU" sz="2000" i="1" dirty="0" smtClean="0"/>
              <a:t>МОУ «СОШ №45»</a:t>
            </a:r>
          </a:p>
          <a:p>
            <a:endParaRPr lang="ru-RU" sz="2000" i="1" dirty="0" smtClean="0"/>
          </a:p>
          <a:p>
            <a:r>
              <a:rPr lang="ru-RU" sz="2000" i="1" dirty="0" smtClean="0"/>
              <a:t>г.Саратов 2019</a:t>
            </a:r>
            <a:endParaRPr lang="ru-RU" sz="2000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0" i="1" dirty="0" smtClean="0"/>
              <a:t>История выражения</a:t>
            </a:r>
            <a:endParaRPr lang="ru-RU" sz="4000" b="0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572000" cy="5114948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err="1" smtClean="0"/>
              <a:t>Колу́мбово</a:t>
            </a:r>
            <a:r>
              <a:rPr lang="ru-RU" b="1" dirty="0" smtClean="0"/>
              <a:t> яйцо́</a:t>
            </a:r>
            <a:r>
              <a:rPr lang="ru-RU" dirty="0" smtClean="0"/>
              <a:t> — крылатое выражение, обозначающее неожиданно простой выход из затруднительного положения.</a:t>
            </a:r>
          </a:p>
          <a:p>
            <a:r>
              <a:rPr lang="ru-RU" dirty="0" smtClean="0"/>
              <a:t>По преданию, когда Колумб во время обеда у кардинала </a:t>
            </a:r>
            <a:r>
              <a:rPr lang="ru-RU" dirty="0" err="1" smtClean="0"/>
              <a:t>Мендосы</a:t>
            </a:r>
            <a:r>
              <a:rPr lang="ru-RU" dirty="0" smtClean="0"/>
              <a:t> рассказывал о том, как он открывал Америку, один из присутствующих сказал: «Что может быть проще, чем открыть новую землю?». В ответ на это Колумб предложил ему простую задачу: как поставить яйцо на стол вертикально?</a:t>
            </a:r>
          </a:p>
          <a:p>
            <a:endParaRPr lang="ru-RU" dirty="0"/>
          </a:p>
        </p:txBody>
      </p:sp>
      <p:pic>
        <p:nvPicPr>
          <p:cNvPr id="5" name="Содержимое 4" descr="колумб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0" y="2214554"/>
            <a:ext cx="4429156" cy="3286148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57826"/>
            <a:ext cx="8229600" cy="1071570"/>
          </a:xfrm>
        </p:spPr>
        <p:txBody>
          <a:bodyPr>
            <a:normAutofit/>
          </a:bodyPr>
          <a:lstStyle/>
          <a:p>
            <a:r>
              <a:rPr lang="ru-RU" sz="2800" b="0" i="1" dirty="0" smtClean="0"/>
              <a:t>«Колумбово яйцо» в Сан-Антонио</a:t>
            </a:r>
            <a:br>
              <a:rPr lang="ru-RU" sz="2800" b="0" i="1" dirty="0" smtClean="0"/>
            </a:br>
            <a:r>
              <a:rPr lang="ru-RU" sz="2800" b="0" i="1" dirty="0" err="1" smtClean="0"/>
              <a:t>Абад</a:t>
            </a:r>
            <a:r>
              <a:rPr lang="ru-RU" sz="2800" b="0" i="1" dirty="0" smtClean="0"/>
              <a:t>, </a:t>
            </a:r>
            <a:r>
              <a:rPr lang="ru-RU" sz="2800" b="0" i="1" dirty="0" err="1" smtClean="0"/>
              <a:t>Ивиса</a:t>
            </a:r>
            <a:endParaRPr lang="ru-RU" sz="2800" b="0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357166"/>
            <a:ext cx="4429156" cy="478634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Когда ни один из присутствующих не смог этого сделать, Колумб, взяв яйцо, разбил его с одного конца и поставил на стол, показав, что это действительно было просто. Увидев это, все запротестовали, сказав, что так смогли бы и они. На что Колумб ответил: «</a:t>
            </a:r>
            <a:r>
              <a:rPr lang="ru-RU" i="1" dirty="0" smtClean="0"/>
              <a:t>Разница в том, господа, что вы могли бы это сделать, а я сделал это на самом деле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5" name="Содержимое 4" descr="ирмлрмо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14876" y="714356"/>
            <a:ext cx="4143404" cy="3786214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0"/>
            <a:ext cx="5486400" cy="642918"/>
          </a:xfrm>
        </p:spPr>
        <p:txBody>
          <a:bodyPr>
            <a:normAutofit/>
          </a:bodyPr>
          <a:lstStyle/>
          <a:p>
            <a:r>
              <a:rPr lang="ru-RU" sz="2800" b="0" i="1" dirty="0" smtClean="0"/>
              <a:t>Легенда</a:t>
            </a:r>
            <a:endParaRPr lang="ru-RU" sz="2800" b="0" i="1" dirty="0"/>
          </a:p>
        </p:txBody>
      </p:sp>
      <p:pic>
        <p:nvPicPr>
          <p:cNvPr id="5" name="Рисунок 4" descr="орнамортм ьтрплшдл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852" b="1852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42918"/>
            <a:ext cx="9144000" cy="1125659"/>
          </a:xfrm>
        </p:spPr>
        <p:txBody>
          <a:bodyPr>
            <a:noAutofit/>
          </a:bodyPr>
          <a:lstStyle/>
          <a:p>
            <a:r>
              <a:rPr lang="ru-RU" sz="2000" dirty="0" smtClean="0"/>
              <a:t>Однако, возможно, что этот эпизод, впервые описанный в книге «История Нового Света» итальянского путешественника Джироламо </a:t>
            </a:r>
            <a:r>
              <a:rPr lang="ru-RU" sz="2000" dirty="0" err="1" smtClean="0"/>
              <a:t>Бенцони</a:t>
            </a:r>
            <a:r>
              <a:rPr lang="ru-RU" sz="2000" dirty="0" smtClean="0"/>
              <a:t>, всего лишь легенда, так как подобная история была известна в Италии и Испании задолго до Колумба.</a:t>
            </a:r>
            <a:endParaRPr lang="ru-RU" sz="20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0" i="1" dirty="0" smtClean="0"/>
              <a:t>Значение</a:t>
            </a:r>
            <a:endParaRPr lang="ru-RU" sz="3600" b="0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500174"/>
            <a:ext cx="4352956" cy="514353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Испании аналогичный «яйцу Колумба» фразеологизм — «яйцо </a:t>
            </a:r>
            <a:r>
              <a:rPr lang="ru-RU" dirty="0" err="1" smtClean="0"/>
              <a:t>Хуанело</a:t>
            </a:r>
            <a:r>
              <a:rPr lang="ru-RU" dirty="0" smtClean="0"/>
              <a:t>» означающий простое решение сложной задачи. Похожие истории описаны в комедии «Дама-невидимка» испанского драматурга Кальдерона и в книге итальянского историка искусства Дж. Вазари «Жизнеописания наиболее знаменитых живописцев, ваятелей и зодчих» (1550).</a:t>
            </a:r>
            <a:endParaRPr lang="ru-RU" dirty="0"/>
          </a:p>
        </p:txBody>
      </p:sp>
      <p:pic>
        <p:nvPicPr>
          <p:cNvPr id="5" name="Содержимое 4" descr="омрлю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29124" y="2285992"/>
            <a:ext cx="4429156" cy="3000396"/>
          </a:xfr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897630">
            <a:off x="106393" y="310599"/>
            <a:ext cx="8934914" cy="4565218"/>
          </a:xfrm>
        </p:spPr>
        <p:txBody>
          <a:bodyPr>
            <a:normAutofit/>
          </a:bodyPr>
          <a:lstStyle/>
          <a:p>
            <a:r>
              <a:rPr lang="ru-RU" sz="4000" b="0" i="1" dirty="0" smtClean="0"/>
              <a:t>Спасибо за внимание!</a:t>
            </a:r>
            <a:endParaRPr lang="ru-RU" sz="4000" b="0" i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138</Words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«Колумбово яйцо»</vt:lpstr>
      <vt:lpstr>История выражения</vt:lpstr>
      <vt:lpstr>«Колумбово яйцо» в Сан-Антонио Абад, Ивиса</vt:lpstr>
      <vt:lpstr>Легенда</vt:lpstr>
      <vt:lpstr>Значение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«Колумбово яйцо»</dc:title>
  <dc:creator>HP</dc:creator>
  <cp:lastModifiedBy>HP</cp:lastModifiedBy>
  <cp:revision>5</cp:revision>
  <dcterms:created xsi:type="dcterms:W3CDTF">2019-05-20T17:27:03Z</dcterms:created>
  <dcterms:modified xsi:type="dcterms:W3CDTF">2019-05-20T18:51:21Z</dcterms:modified>
</cp:coreProperties>
</file>