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3" r:id="rId2"/>
    <p:sldId id="261" r:id="rId3"/>
    <p:sldId id="264" r:id="rId4"/>
    <p:sldId id="262" r:id="rId5"/>
    <p:sldId id="269" r:id="rId6"/>
    <p:sldId id="257" r:id="rId7"/>
    <p:sldId id="258" r:id="rId8"/>
    <p:sldId id="259" r:id="rId9"/>
    <p:sldId id="260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23" autoAdjust="0"/>
  </p:normalViewPr>
  <p:slideViewPr>
    <p:cSldViewPr>
      <p:cViewPr>
        <p:scale>
          <a:sx n="107" d="100"/>
          <a:sy n="107" d="100"/>
        </p:scale>
        <p:origin x="-1734" y="18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592288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Натюрморт</a:t>
            </a:r>
            <a:endParaRPr lang="ru-RU" sz="9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791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575" y="2674938"/>
            <a:ext cx="4714788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«Цветы, фрукты, птица»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Ф.П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Толстой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302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484784"/>
            <a:ext cx="7812856" cy="46413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Какие предметы изобразил художник?</a:t>
            </a:r>
          </a:p>
          <a:p>
            <a:pPr marL="0" indent="0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Как расположены предметы на картине?</a:t>
            </a:r>
          </a:p>
          <a:p>
            <a:pPr marL="0" indent="0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Как предметы сочетаются между собой по цвету?</a:t>
            </a:r>
          </a:p>
          <a:p>
            <a:pPr marL="0" indent="0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О каком времени года напоминает натюрморт?</a:t>
            </a:r>
          </a:p>
          <a:p>
            <a:pPr marL="0" indent="0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Какие мысли и чувства он вызывает?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 описания картины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755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412776"/>
            <a:ext cx="8020413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Стеклянная ваза, нежно-розовые цветы, длинные стебли, изысканный букет, свежие и прозрачные ягоды, румяное яблоко, изящна птичка с необычным оперением, спелый плод, желтый фон,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летнее солнце.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12241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ловарная работа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12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7920879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«Мёртвая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»( от франц.) - это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картины, на которых изображены различные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предметы: фрукты, овощи, цветы, сладости и прочее.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Натюрморт 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039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76872"/>
            <a:ext cx="7269347" cy="3451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4261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Репродукция картины «Дары лета»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вгения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Карпова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769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Федор Петрович</a:t>
            </a:r>
            <a:r>
              <a:rPr lang="ru-RU" b="1" i="1" baseline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Толстой</a:t>
            </a:r>
            <a:br>
              <a:rPr lang="ru-RU" b="1" i="1" baseline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(1783-1873) 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628800"/>
            <a:ext cx="4032448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7076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628800"/>
            <a:ext cx="7992887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Фёдор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Толстой родился в семье графа Петра Андреевича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Толстого.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Учился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Морском кадетском корпусе. Рано проявил талант к изобразительному искусству. Ещё учась в Морском корпусе, Толстой начал посещать Петербургскую Академию художеств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1804 году подал в отставку и начал карьеру художника.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Академии художеств Толстой обучался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скульптуре.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1809 году создал свою первую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медаль.В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том же году он был избран почётным членом Академии художеств. В 1810 году получил назначение в Петербургский Монетный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двор.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После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победы в Отечественной войне 1812 года выпустил серию медальонов, пользовавшихся широкой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известностью.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1849 году Совет Академии художеств утвердил Толстого в должности профессора за заслуги в области скульптуры. Толстой также участвовал в оформлении Храма Христа Спасителя.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Биография художника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18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32856"/>
            <a:ext cx="5472608" cy="39604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«Цветок, бабочка</a:t>
            </a:r>
            <a:r>
              <a:rPr lang="ru-RU" b="1" i="1" baseline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мухи» </a:t>
            </a:r>
            <a:r>
              <a:rPr lang="ru-RU" b="1" i="1" baseline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baseline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baseline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Ф.П</a:t>
            </a:r>
            <a:r>
              <a:rPr lang="ru-RU" b="1" i="1" baseline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Толстой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01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72816"/>
            <a:ext cx="5400600" cy="44326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«Ветка малины, бабочка и муравей» Ф.П. Толстой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275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16832"/>
            <a:ext cx="5040560" cy="45365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Ветка сирени и канарейка»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Ф.П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Толстой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907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6408712" cy="48965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«Ветка винограда» Ф.П. Толстой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0498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</TotalTime>
  <Words>278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Натюрморт</vt:lpstr>
      <vt:lpstr>Натюрморт </vt:lpstr>
      <vt:lpstr>Репродукция картины «Дары лета»  Евгения Карпова</vt:lpstr>
      <vt:lpstr>Федор Петрович Толстой (1783-1873) </vt:lpstr>
      <vt:lpstr>Биография художника</vt:lpstr>
      <vt:lpstr>«Цветок, бабочка и мухи»  Ф.П. Толстой</vt:lpstr>
      <vt:lpstr>«Ветка малины, бабочка и муравей» Ф.П. Толстой</vt:lpstr>
      <vt:lpstr>«Ветка сирени и канарейка»  Ф.П. Толстой</vt:lpstr>
      <vt:lpstr>«Ветка винограда» Ф.П. Толстой</vt:lpstr>
      <vt:lpstr>«Цветы, фрукты, птица»  Ф.П. Толстой</vt:lpstr>
      <vt:lpstr>План описания картины</vt:lpstr>
      <vt:lpstr>Словарная работа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резеда</dc:creator>
  <cp:lastModifiedBy>Admin</cp:lastModifiedBy>
  <cp:revision>7</cp:revision>
  <dcterms:created xsi:type="dcterms:W3CDTF">2012-12-11T14:21:29Z</dcterms:created>
  <dcterms:modified xsi:type="dcterms:W3CDTF">2016-12-13T05:28:29Z</dcterms:modified>
</cp:coreProperties>
</file>