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0" r:id="rId4"/>
    <p:sldId id="259" r:id="rId5"/>
    <p:sldId id="277" r:id="rId6"/>
    <p:sldId id="263" r:id="rId7"/>
    <p:sldId id="273" r:id="rId8"/>
    <p:sldId id="274" r:id="rId9"/>
    <p:sldId id="260" r:id="rId10"/>
    <p:sldId id="276" r:id="rId11"/>
    <p:sldId id="261" r:id="rId12"/>
    <p:sldId id="271" r:id="rId13"/>
    <p:sldId id="272" r:id="rId14"/>
    <p:sldId id="26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5" d="100"/>
          <a:sy n="65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E2118-B40B-46D5-B948-F0592B47597E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47E113-30D0-4318-9875-6C216696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D61BAB-F902-436F-B408-D096D3FA20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3D8865-3342-4366-9D8C-D6324A1B167D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ED938862-10A5-4AC6-BE7F-318D70624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5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4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423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99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9388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183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295273-EC18-4860-B434-79673D1EB6B1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303BB-D577-4635-954C-3A64BC339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96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040CB9-A697-4C97-8751-9E8577252DCA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BB332-1E5F-4899-B2F1-F0D1560D30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46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085B3-9E7B-42CA-A971-A06D7EF3BA0E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541FE-936A-4E3A-A1AE-B8C6C12571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24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983342-03B4-4D62-81C1-EABDAB7FD37D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DD75227C-F77E-4120-8C26-21A5FAA70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25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7A8BF-82BF-49BB-B23F-F32678960C14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CFAB56F7-B849-4F40-A7A9-008AD2A4B4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38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457F1-7C69-421F-BF52-4E1222E56259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2F6D9AA-EA62-42AF-ACC1-0799E116D0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48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66933-2EBB-4D8D-B4B2-66F1B1BCED4E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6BACF-CE47-420E-8542-1CD6623180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6821F-D6F0-4396-99CB-888CFB6DAEDA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1D5DA-02B5-4343-8276-738E79329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44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0F27F-C869-48F8-94C6-66B557F106C5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66532-4B45-4137-9363-CBF1772C60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1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16CF88-13D8-4D9D-99EF-ACA48DE07D78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5F25C55C-0AEF-4A33-A540-FAA0B3723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8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95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ussian-kenguru.ru/konkursy/kengur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ussian-kenguru.ru/konkursy/russkii-medvezhono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dk-talan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ssian-kenguru.ru/konkursy/ki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ebras.ru/bebras16/main/go/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1547664" y="2132856"/>
            <a:ext cx="7772400" cy="2908300"/>
          </a:xfrm>
        </p:spPr>
        <p:txBody>
          <a:bodyPr/>
          <a:lstStyle/>
          <a:p>
            <a:pPr eaLnBrk="1" hangingPunct="1"/>
            <a:r>
              <a:rPr lang="ru-RU" dirty="0">
                <a:latin typeface="Georgia" pitchFamily="18" charset="0"/>
              </a:rPr>
              <a:t>Олимпиады для обучающихся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начальной школы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264696"/>
          </a:xfrm>
        </p:spPr>
        <p:txBody>
          <a:bodyPr/>
          <a:lstStyle/>
          <a:p>
            <a:pPr indent="376238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— один из самых популярных конкурсов школьников по математике в мире. Каждый год в нём участвуют более шести миллионов школьников, из них около двух — в России. Каждый 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</a:p>
          <a:p>
            <a:pPr indent="376238">
              <a:buNone/>
            </a:pPr>
            <a:r>
              <a:rPr lang="en-US" sz="2800" dirty="0">
                <a:latin typeface="Georgia" pitchFamily="18" charset="0"/>
                <a:hlinkClick r:id="rId2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2"/>
              </a:rPr>
              <a:t>konkursy</a:t>
            </a:r>
            <a:r>
              <a:rPr lang="en-US" sz="2800" dirty="0">
                <a:latin typeface="Georgia" pitchFamily="18" charset="0"/>
                <a:hlinkClick r:id="rId2"/>
              </a:rPr>
              <a:t>/</a:t>
            </a:r>
            <a:r>
              <a:rPr lang="en-US" sz="2800" dirty="0" err="1">
                <a:latin typeface="Georgia" pitchFamily="18" charset="0"/>
                <a:hlinkClick r:id="rId2"/>
              </a:rPr>
              <a:t>kenguru</a:t>
            </a:r>
            <a:r>
              <a:rPr lang="ru-RU" sz="2800" dirty="0">
                <a:latin typeface="Georgia" pitchFamily="18" charset="0"/>
              </a:rPr>
              <a:t> </a:t>
            </a:r>
          </a:p>
          <a:p>
            <a:pPr indent="376238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5211763" y="1484313"/>
            <a:ext cx="32480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764704"/>
            <a:ext cx="4968552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Русский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медвежонок</a:t>
            </a: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1187450" y="3213100"/>
            <a:ext cx="3960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всероссийский конкурс по русскому  языку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865515"/>
          </a:xfrm>
        </p:spPr>
        <p:txBody>
          <a:bodyPr/>
          <a:lstStyle/>
          <a:p>
            <a:pPr indent="1968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1968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Языкознание кажется многим школьникам сводом сухих и скучных правил. Чтобы преодолеть это заблуждение, открыть детям красоту науки о языке, с 2000 года ежегодно проводится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международная игра-конкурс "Русский медвежонок - языкознание для всех"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Ежегодно она привлекает более 2 миллионов участников из России и десятков зарубежных стран 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6336704"/>
          </a:xfrm>
        </p:spPr>
        <p:txBody>
          <a:bodyPr>
            <a:normAutofit lnSpcReduction="10000"/>
          </a:bodyPr>
          <a:lstStyle/>
          <a:p>
            <a:pPr indent="376238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Причины популярности "Русского медвежонка" те же, что и у его "старшего брата" - международного конкурса "Кенгуру - математика для всех". Игра проводится прямо в школах, не требует от учителя особых усилий, а задания веселы, занимательны и в большинстве доступны не только "одаренным", но и самым обычным детям (что не мешает их содержательности). Даже те участники, которые не слишком увлекаются языкознанием, верно решают хотя бы несколько задач, и мало кто уходит обиженным.</a:t>
            </a:r>
          </a:p>
          <a:p>
            <a:pPr indent="376238">
              <a:buNone/>
            </a:pPr>
            <a:r>
              <a:rPr lang="en-US" sz="2800" dirty="0">
                <a:latin typeface="Georgia" pitchFamily="18" charset="0"/>
                <a:hlinkClick r:id="rId2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2"/>
              </a:rPr>
              <a:t>konkursy</a:t>
            </a:r>
            <a:r>
              <a:rPr lang="en-US" sz="2800" dirty="0">
                <a:latin typeface="Georgia" pitchFamily="18" charset="0"/>
                <a:hlinkClick r:id="rId2"/>
              </a:rPr>
              <a:t>/</a:t>
            </a:r>
            <a:r>
              <a:rPr lang="en-US" sz="2800" dirty="0" err="1">
                <a:latin typeface="Georgia" pitchFamily="18" charset="0"/>
                <a:hlinkClick r:id="rId2"/>
              </a:rPr>
              <a:t>russkii-medvezhonok</a:t>
            </a:r>
            <a:r>
              <a:rPr lang="ru-RU" sz="2800" dirty="0">
                <a:latin typeface="Georgia" pitchFamily="18" charset="0"/>
              </a:rPr>
              <a:t> </a:t>
            </a:r>
          </a:p>
          <a:p>
            <a:pPr indent="376238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376238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userapi.com/c622418/v622418457/3b5c5/aaFA60tho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719538" cy="3902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692696"/>
            <a:ext cx="4028667" cy="175432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"Таланты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России"</a:t>
            </a: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971550" y="2565400"/>
            <a:ext cx="43211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Фестиваль международных и всероссийских дистанционных конкурсов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26469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Конкурсы проводятся согласно ч.2 ст.77 Федерального закона Российской Федерации “Об образовании в Российской Федерации” №273-ФЗ от 29.12.2012 г., в целях выявления и поддержки лиц, проявивших выдающиеся способности, и направлены на выявление и развитие у обучающихся интеллектуальных и творческих способностей, на пропаганду научных знаний, творческих и спортивных достижений.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конкурсах могут принять участие: воспитанники, обучающиеся, студенты, педагоги различных специальностей и направлений, и конечно же, любой желающий.</a:t>
            </a:r>
          </a:p>
          <a:p>
            <a:pPr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dk-talant.ru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kirov.spb.ru/sc/608/images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1817"/>
            <a:ext cx="6408712" cy="417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971550" y="5516563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363272" cy="6408712"/>
          </a:xfrm>
        </p:spPr>
        <p:txBody>
          <a:bodyPr/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«Золотое Руно»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международный конкурс по истории мировой художественной культуры, один из проектов Института продуктивного обучения Российской академии образования (Санкт-Петербург) под руководством академика М.И. Башмакова. Участники смогут окунуться в эпоху расцвета русской культуры и почувствовать исторический контекст XIX века: императоры, государственные и общественные деятели, путешественники, промышленники и меценаты, великие реформы, политические и культурные связи России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другое.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runodog.ru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ym1505.ru/sites/default/files/news/2038328.jpg"/>
          <p:cNvPicPr>
            <a:picLocks noChangeAspect="1" noChangeArrowheads="1"/>
          </p:cNvPicPr>
          <p:nvPr/>
        </p:nvPicPr>
        <p:blipFill>
          <a:blip r:embed="rId2" cstate="print"/>
          <a:srcRect l="7705" r="6379"/>
          <a:stretch>
            <a:fillRect/>
          </a:stretch>
        </p:blipFill>
        <p:spPr bwMode="auto">
          <a:xfrm>
            <a:off x="4499992" y="1772816"/>
            <a:ext cx="431858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38884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cs typeface="+mn-cs"/>
              </a:rPr>
              <a:t>КИТ</a:t>
            </a: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042988" y="2708275"/>
            <a:ext cx="36004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всероссийский игровой конкурс по информатике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336704"/>
          </a:xfrm>
        </p:spPr>
        <p:txBody>
          <a:bodyPr/>
          <a:lstStyle/>
          <a:p>
            <a:pPr indent="466725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Конкурс «Кит»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— самый популярный конкурс в России по информатике среди школьников. Начиная с 2008 года, игровой конкурс собирает порядка 300 000 школьников ежегодно, в нём участвуют жители РФ, а также 4 стран Европы и Азии. Конкурс проводится в формате тестов, и делится по классам: 1,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один час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indent="466725" algn="ctr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russian-kenguru.ru/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2"/>
              </a:rPr>
              <a:t>konkursy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/kit</a:t>
            </a:r>
            <a:r>
              <a:rPr lang="ru-RU" sz="2800" dirty="0">
                <a:latin typeface="Georgia" pitchFamily="18" charset="0"/>
              </a:rPr>
              <a:t> </a:t>
            </a:r>
          </a:p>
          <a:p>
            <a:pPr indent="466725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3228950" cy="3358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38884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Бобер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827088" y="2349500"/>
            <a:ext cx="41767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международный конкурс по информатике и информационным технологиям</a:t>
            </a: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971550" y="5805488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586551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Главные принципы конкурса «Бобёр» заимствованы у математического соревнования «Кенгуру», который очень популярен во всем мире. Отличает его от «Кенгуру» то, что «Бобёр» является полностью компьютеризированным конкурсом и проводится через Интернет в режиме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Главная цель конкурса «Бобёр» состоит в том, чтобы способствовать росту интереса у школьников к информационно-компьютерным технологиям (ИКТ) с первых дней пребывания в школе.</a:t>
            </a:r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Конкурс мотивирует ребят более интенсивно и творчески использовать современные технологии в процессе обучения.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Поскольку ИКТ становятся повседневно используемым инструментом, важными являются познавательные, социальные, культурные и межкультурные аспекты конкурса.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Организаторы надеются, что конкурс «Бобёр» будет способствовать приобретению навыков, которые необходимы на рынке труда будущего.</a:t>
            </a:r>
          </a:p>
          <a:p>
            <a:pPr algn="ctr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bebras.ru/bebras16/main/go/p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341438"/>
            <a:ext cx="37909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499992" y="849486"/>
            <a:ext cx="38884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Кенгуру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859338" y="2492375"/>
            <a:ext cx="35290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Georgia" pitchFamily="18" charset="0"/>
              </a:rPr>
              <a:t>международный конкурс по математике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143</TotalTime>
  <Words>449</Words>
  <Application>Microsoft Office PowerPoint</Application>
  <PresentationFormat>Экран (4:3)</PresentationFormat>
  <Paragraphs>39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Century Gothic</vt:lpstr>
      <vt:lpstr>Georgia</vt:lpstr>
      <vt:lpstr>Times New Roman</vt:lpstr>
      <vt:lpstr>Wingdings</vt:lpstr>
      <vt:lpstr>Wingdings 3</vt:lpstr>
      <vt:lpstr>Легкий дым</vt:lpstr>
      <vt:lpstr>Олимпиады для обучающихся начальной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Пользователь Windows</cp:lastModifiedBy>
  <cp:revision>25</cp:revision>
  <dcterms:created xsi:type="dcterms:W3CDTF">2017-04-22T12:00:20Z</dcterms:created>
  <dcterms:modified xsi:type="dcterms:W3CDTF">2019-05-24T13:28:07Z</dcterms:modified>
</cp:coreProperties>
</file>