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8" r:id="rId3"/>
    <p:sldId id="279" r:id="rId4"/>
    <p:sldId id="280" r:id="rId5"/>
    <p:sldId id="281" r:id="rId6"/>
    <p:sldId id="282" r:id="rId7"/>
    <p:sldId id="283" r:id="rId8"/>
    <p:sldId id="289" r:id="rId9"/>
    <p:sldId id="290" r:id="rId10"/>
    <p:sldId id="284" r:id="rId11"/>
    <p:sldId id="273" r:id="rId12"/>
    <p:sldId id="285" r:id="rId13"/>
    <p:sldId id="286" r:id="rId14"/>
    <p:sldId id="287" r:id="rId15"/>
    <p:sldId id="28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E2118-B40B-46D5-B948-F0592B47597E}" type="datetimeFigureOut">
              <a:rPr lang="ru-RU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47E113-30D0-4318-9875-6C216696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2453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3D8865-3342-4366-9D8C-D6324A1B167D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938862-10A5-4AC6-BE7F-318D70624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883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295273-EC18-4860-B434-79673D1EB6B1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303BB-D577-4635-954C-3A64BC339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0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040CB9-A697-4C97-8751-9E8577252DCA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BB332-1E5F-4899-B2F1-F0D1560D30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272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085B3-9E7B-42CA-A971-A06D7EF3BA0E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541FE-936A-4E3A-A1AE-B8C6C12571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01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983342-03B4-4D62-81C1-EABDAB7FD37D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5227C-F77E-4120-8C26-21A5FAA70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8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7A8BF-82BF-49BB-B23F-F32678960C14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B56F7-B849-4F40-A7A9-008AD2A4B4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87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457F1-7C69-421F-BF52-4E1222E56259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6D9AA-EA62-42AF-ACC1-0799E116D0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278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66933-2EBB-4D8D-B4B2-66F1B1BCED4E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6BACF-CE47-420E-8542-1CD6623180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492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6821F-D6F0-4396-99CB-888CFB6DAEDA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1D5DA-02B5-4343-8276-738E79329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837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0F27F-C869-48F8-94C6-66B557F106C5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66532-4B45-4137-9363-CBF1772C60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52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16CF88-13D8-4D9D-99EF-ACA48DE07D78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5C55C-0AEF-4A33-A540-FAA0B3723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31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0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mu.cerm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m.kirov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engu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ga-talant.com/olimpiada-nachalnaya-shkol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29083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Georgia" pitchFamily="18" charset="0"/>
              </a:rPr>
              <a:t>Олимпиады для обучающихся</a:t>
            </a:r>
            <a:br>
              <a:rPr lang="ru-RU" dirty="0" smtClean="0">
                <a:latin typeface="Georgia" pitchFamily="18" charset="0"/>
              </a:rPr>
            </a:br>
            <a:r>
              <a:rPr lang="ru-RU" dirty="0" smtClean="0">
                <a:latin typeface="Georgia" pitchFamily="18" charset="0"/>
              </a:rPr>
              <a:t>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30681"/>
            <a:ext cx="8229600" cy="105408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bebras.ru/bebras18/main/go/p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ÐÐ°ÑÑÐ¸Ð½ÐºÐ¸ Ð¿Ð¾ Ð·Ð°Ð¿ÑÐ¾ÑÑ Ð¼ÐµÐ¶Ð´ÑÐ½Ð°ÑÐ¾Ð´Ð½ÑÐ¹ ÐºÐ¾Ð½ÐºÑÑÑ Ð±Ð¾Ð±ÐµÑ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720" y="274638"/>
            <a:ext cx="4714908" cy="4146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6444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363272" cy="5865515"/>
          </a:xfrm>
        </p:spPr>
        <p:txBody>
          <a:bodyPr/>
          <a:lstStyle/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Главные принципы конкурса «Бобёр» заимствованы у математического соревнования «Кенгуру». Отличает его от «Кенгуру» то, что «Бобёр» является полностью компьютеризированным конкурсом и проводится через Интернет в режиме онлайн.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Главная цель конкурса «Бобёр» состоит в том, чтобы способствовать росту интереса у школьников к информационно-компьютерным технологиям (ИКТ) с первых дней пребывания в школе.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365104"/>
            <a:ext cx="8229600" cy="15541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https://emu.cerm.ru/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1506" name="Picture 2" descr="ÐÐ°ÑÑÐ¸Ð½ÐºÐ¸ Ð¿Ð¾ Ð·Ð°Ð¿ÑÐ¾ÑÑ Ð¼ÐµÐ¶Ð´ÑÐ½Ð°ÑÐ¾Ð´Ð½ÑÐ¹ ÐºÐ¾Ð½ÐºÑÑÑ ÑÐ¼Ñ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528" y="274638"/>
            <a:ext cx="4651776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232478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653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2188"/>
            <a:ext cx="8229600" cy="1143000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Эрудит-марафон учащихся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2443" y="1340768"/>
            <a:ext cx="7886700" cy="435133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Мониторинговый дистанционный конкурс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для учащихся 1-4 классов.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Проводится с 2008 года.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Включает четыре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раунда: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БЫСТРЫЙ, УМНЫЙ, СМЕЛЫЙ, ЛОВКИЙ.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1200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6146" y="3861048"/>
            <a:ext cx="8229600" cy="1143000"/>
          </a:xfrm>
        </p:spPr>
        <p:txBody>
          <a:bodyPr/>
          <a:lstStyle/>
          <a:p>
            <a:r>
              <a:rPr lang="en-US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ginger-cat.ru</a:t>
            </a:r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628800"/>
            <a:ext cx="5553320" cy="2088232"/>
          </a:xfrm>
        </p:spPr>
      </p:pic>
    </p:spTree>
    <p:extLst>
      <p:ext uri="{BB962C8B-B14F-4D97-AF65-F5344CB8AC3E}">
        <p14:creationId xmlns:p14="http://schemas.microsoft.com/office/powerpoint/2010/main" val="741848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6601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Образовательный ресурс "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Рыжий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кот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" занимается проведением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всероссийских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олимпиад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по школьным предметам и конкурсов декоративно-прикладного творчества. </a:t>
            </a:r>
          </a:p>
        </p:txBody>
      </p:sp>
    </p:spTree>
    <p:extLst>
      <p:ext uri="{BB962C8B-B14F-4D97-AF65-F5344CB8AC3E}">
        <p14:creationId xmlns:p14="http://schemas.microsoft.com/office/powerpoint/2010/main" val="1326757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2448" y="4857736"/>
            <a:ext cx="8229600" cy="109693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http://www.rm.kirov.ru/</a:t>
            </a:r>
            <a:endParaRPr lang="ru-RU" dirty="0"/>
          </a:p>
        </p:txBody>
      </p:sp>
      <p:pic>
        <p:nvPicPr>
          <p:cNvPr id="1028" name="Picture 4" descr="ÐÐ°ÑÑÐ¸Ð½ÐºÐ¸ Ð¿Ð¾ Ð·Ð°Ð¿ÑÐ¾ÑÑ ÑÑÑÑÐºÐ¸Ð¹ Ð¼ÐµÐ´Ð²ÐµÐ¶Ð¾Ð½Ð¾Ðº Ð²Ð¸ÐºÐ¸Ð¿ÐµÐ´Ð¸Ñ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8604"/>
            <a:ext cx="7294296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73398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8892480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Русский медвежонок — языкознание для всех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» 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Международный конкурс по языкознанию 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 основном русскому)  среди школьников. 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Проводится с 2000 года.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Организаторами конкурса выступают Центр дополнительного образования одарённых школьников, ООО «Слово», ООО «Игра».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093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13573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Международный математический конкурс «Кенгуру»</a:t>
            </a:r>
          </a:p>
          <a:p>
            <a:pPr algn="ctr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http://russian-kenguru.ru/konkursy/kenguru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988840"/>
            <a:ext cx="4585692" cy="3821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4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— международный математический конкурс-игра для школьников.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Идея конкурса принадлежит австралийскому математику 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педагогу Питеру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Холлорану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(1931—1994). Он придумал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разделить задания по категориям сложности и предложить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их в форме теста с выбором ответов.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Соревнования подобного типа проводились в Австралии 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середины 1980-х; в 1991 году конкурс был проведён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 Франции (где и получил название в честь страны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происхождения), а вскоре стал международным.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455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60"/>
            <a:ext cx="8229600" cy="126840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http://runodog.ru/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714356"/>
            <a:ext cx="6072230" cy="3521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6582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 «Золотое Руно» проводится с 2003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года и ориентирован на учащихся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интересующихся вопросами истории мировой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художественной культуры. Ежегодно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выбирается новая тема конкурса, а семейный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формат конкурса позволяет участникам и их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 получить новые знания и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сформировать свое собственное представление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предложенной теме.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6919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5736" y="4325701"/>
            <a:ext cx="7886700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hlinkClick r:id="rId3"/>
              </a:rPr>
              <a:t>https://mega-talant.com/olimpiada-nachalnaya-shkola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65126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для начальной школы от ЦРТ «Мега-Талант»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19187"/>
            <a:ext cx="6696744" cy="461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31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78867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составили тестовые задания на основе школьного материала. Поэтому отвечать на вопросы будет интересно и по силам ученикам.</a:t>
            </a:r>
          </a:p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эта олимпиада отличается от предыдущих: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Итоговая проверка знаний по русскому языку, литературному чтению, окружающему миру и математике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на глубокое изучение предметов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материала по дисциплинам начальной школы.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388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</TotalTime>
  <Words>274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Georgia</vt:lpstr>
      <vt:lpstr>Times New Roman</vt:lpstr>
      <vt:lpstr>Тема Office</vt:lpstr>
      <vt:lpstr>Олимпиады для обучающихся начальной школы</vt:lpstr>
      <vt:lpstr>Презентация PowerPoint</vt:lpstr>
      <vt:lpstr>Презентация PowerPoint</vt:lpstr>
      <vt:lpstr>Презентация PowerPoint</vt:lpstr>
      <vt:lpstr>Кенгуру — международный математический конкурс-игра для школьников.</vt:lpstr>
      <vt:lpstr>Презентация PowerPoint</vt:lpstr>
      <vt:lpstr>Презентация PowerPoint</vt:lpstr>
      <vt:lpstr>https://mega-talant.com/olimpiada-nachalnaya-shkola</vt:lpstr>
      <vt:lpstr>Презентация PowerPoint</vt:lpstr>
      <vt:lpstr>Презентация PowerPoint</vt:lpstr>
      <vt:lpstr>Презентация PowerPoint</vt:lpstr>
      <vt:lpstr>Презентация PowerPoint</vt:lpstr>
      <vt:lpstr>Эрудит-марафон учащихся </vt:lpstr>
      <vt:lpstr>ginger-cat.ru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Миласлава Козедубова</cp:lastModifiedBy>
  <cp:revision>28</cp:revision>
  <dcterms:created xsi:type="dcterms:W3CDTF">2017-04-22T12:00:20Z</dcterms:created>
  <dcterms:modified xsi:type="dcterms:W3CDTF">2019-05-24T19:23:59Z</dcterms:modified>
</cp:coreProperties>
</file>