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59" r:id="rId4"/>
    <p:sldId id="257" r:id="rId5"/>
    <p:sldId id="260" r:id="rId6"/>
    <p:sldId id="256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53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Чпк №1\Практика\Преддипломная практика\Документация\Дневник по ПМ.04\IMG_20190506_1135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Чпк №1\Практика\Преддипломная практика\Документация\Дневник по ПМ.04\IMG_20190506_1140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Чпк №1\Практика\Преддипломная практика\Документация\Дневник по ПМ.04\IMG_20190506_1136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Чпк №1\Практика\Преддипломная практика\Документация\Дневник по ПМ.04\IMG_20190506_1136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Чпк №1\Практика\Преддипломная практика\Документация\Дневник по ПМ.04\IMG_20190506_1136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Чпк №1\Практика\Преддипломная практика\Документация\Дневник по ПМ.04\IMG_20190506_1136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128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Чпк №1\Практика\Преддипломная практика\Документация\Дневник по ПМ.04\IMG_20190506_1135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Чпк №1\Практика\Преддипломная практика\Документация\Дневник по ПМ.04\IMG_20190506_1137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Чпк №1\Практика\Преддипломная практика\Документация\Дневник по ПМ.04\IMG_20190506_1138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Чпк №1\Практика\Преддипломная практика\Документация\Дневник по ПМ.04\IMG_20190506_1141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ТэО Рю</dc:creator>
  <cp:lastModifiedBy>Ryu</cp:lastModifiedBy>
  <cp:revision>1</cp:revision>
  <dcterms:created xsi:type="dcterms:W3CDTF">2019-05-24T20:01:24Z</dcterms:created>
  <dcterms:modified xsi:type="dcterms:W3CDTF">2019-05-24T20:09:03Z</dcterms:modified>
</cp:coreProperties>
</file>