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984" autoAdjust="0"/>
    <p:restoredTop sz="94660"/>
  </p:normalViewPr>
  <p:slideViewPr>
    <p:cSldViewPr snapToGrid="0">
      <p:cViewPr varScale="1">
        <p:scale>
          <a:sx n="78" d="100"/>
          <a:sy n="78" d="100"/>
        </p:scale>
        <p:origin x="-7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5/24/2019</a:t>
            </a:fld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5/24/2019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5/24/2019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5/24/2019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5/24/2019</a:t>
            </a:fld>
            <a:endParaRPr lang="en-US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5/24/2019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5/24/2019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5/24/2019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5/24/2019</a:t>
            </a:fld>
            <a:endParaRPr lang="en-US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5/24/2019</a:t>
            </a:fld>
            <a:endParaRPr lang="en-US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5/24/2019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C3F878-F5E8-489B-AC8A-64F2A7E22C28}" type="datetimeFigureOut">
              <a:rPr lang="en-US" smtClean="0"/>
              <a:pPr/>
              <a:t>5/24/2019</a:t>
            </a:fld>
            <a:endParaRPr lang="en-US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7735" y="1249251"/>
            <a:ext cx="6787166" cy="328411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Предметно-развивающая среда кабинета в начальной школе</a:t>
            </a:r>
            <a:endParaRPr lang="en-US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866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072" y="0"/>
            <a:ext cx="9144000" cy="258865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Предметно-развивающая среда – это часть  образовательной среды, представленная специально организованным пространством, материалами, оборудованием и инвентарем для развития детей в соответствии с особенностями каждого возрастного этапа, охраны и укрепления их здоровья, учета особенностей и коррекции недостатков их развития. </a:t>
            </a:r>
          </a:p>
          <a:p>
            <a:endParaRPr lang="en-US" dirty="0"/>
          </a:p>
        </p:txBody>
      </p:sp>
      <p:pic>
        <p:nvPicPr>
          <p:cNvPr id="1026" name="Picture 2" descr="C:\Documents and Settings\Александр\Рабочий стол\клас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142" y="2087866"/>
            <a:ext cx="7454156" cy="47701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6866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8150" y="0"/>
            <a:ext cx="5723468" cy="6217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Учебная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зона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0" y="402336"/>
            <a:ext cx="9290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Georgia" pitchFamily="18" charset="0"/>
              </a:rPr>
              <a:t>Цель: предоставление учащимся возможности для активного исследования и решения учебных задач 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2050" name="Picture 2" descr="C:\Documents and Settings\Александр\Рабочий стол\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760" y="1315673"/>
            <a:ext cx="7389768" cy="55423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6866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48128" y="0"/>
            <a:ext cx="7050394" cy="841248"/>
          </a:xfrm>
        </p:spPr>
        <p:txBody>
          <a:bodyPr/>
          <a:lstStyle/>
          <a:p>
            <a:r>
              <a:rPr lang="ru-RU" dirty="0" smtClean="0"/>
              <a:t>Игровая зона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0" y="678116"/>
            <a:ext cx="9144000" cy="16098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Цель: удовлетворение потребностей детей в привлекательном виде деятельности; способствовать рациональному использованию свободного времени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pic>
        <p:nvPicPr>
          <p:cNvPr id="3074" name="Picture 2" descr="C:\Documents and Settings\Александр\Рабочий стол\full_tBp4JFA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3119" y="1935763"/>
            <a:ext cx="7403601" cy="49222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68664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1041" y="0"/>
            <a:ext cx="5723468" cy="731520"/>
          </a:xfrm>
        </p:spPr>
        <p:txBody>
          <a:bodyPr/>
          <a:lstStyle/>
          <a:p>
            <a:r>
              <a:rPr lang="ru-RU" dirty="0" smtClean="0"/>
              <a:t>Двигательная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/>
              <a:t>зона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56032" y="540673"/>
            <a:ext cx="8887968" cy="13556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Цель: реализация потребностей детей в движении; снятие физического напряжения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pic>
        <p:nvPicPr>
          <p:cNvPr id="4098" name="Picture 2" descr="C:\Documents and Settings\Александр\Рабочий стол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9289" y="1477210"/>
            <a:ext cx="7206416" cy="53807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68664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7172" y="0"/>
            <a:ext cx="7057623" cy="6217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Интеллектуальная зона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0" y="505241"/>
            <a:ext cx="9144000" cy="23162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Цель: создание условий для развития интереса к учебной деятельности; удовлетворение познавательной потребности каждого ребенка; организация интеллектуального взаимодействия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pic>
        <p:nvPicPr>
          <p:cNvPr id="5122" name="Picture 2" descr="C:\Documents and Settings\Александр\Рабочий стол\Кабинет-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2793" y="2328706"/>
            <a:ext cx="6793943" cy="45292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68664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1291" y="-1"/>
            <a:ext cx="5723468" cy="914045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Творческая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зона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0" y="713318"/>
            <a:ext cx="9144000" cy="15841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Цель: развитие творческих способностей; реализация потребностей в самовыражении; формирование потребностей в сотворчестве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pic>
        <p:nvPicPr>
          <p:cNvPr id="5" name="Picture 2" descr="C:\Users\Оля\Desktop\Зоны\Творческая зона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948" y="2097057"/>
            <a:ext cx="6801348" cy="4760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68664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322" y="-1"/>
            <a:ext cx="5723468" cy="768097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Бытовая зона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-146304" y="736887"/>
            <a:ext cx="9290304" cy="17238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Brush Script MT" pitchFamily="66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Цель: формирование общей культуры; развитие навыков самообслуживания; развитие мотивации к взаимопомощи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pic>
        <p:nvPicPr>
          <p:cNvPr id="5" name="Picture 1" descr="C:\Users\Оля\Desktop\Зоны\Бытовая зо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4694" y="2014850"/>
            <a:ext cx="6457532" cy="4843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686649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</TotalTime>
  <Words>148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Предметно-развивающая среда кабинета в начальной школе</vt:lpstr>
      <vt:lpstr>Слайд 2</vt:lpstr>
      <vt:lpstr>Учебная зона</vt:lpstr>
      <vt:lpstr>Игровая зона</vt:lpstr>
      <vt:lpstr>Двигательная зона</vt:lpstr>
      <vt:lpstr>Интеллектуальная зона</vt:lpstr>
      <vt:lpstr>Творческая зона</vt:lpstr>
      <vt:lpstr>Бытовая зона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MacBook</cp:lastModifiedBy>
  <cp:revision>7</cp:revision>
  <dcterms:created xsi:type="dcterms:W3CDTF">2014-09-16T21:39:22Z</dcterms:created>
  <dcterms:modified xsi:type="dcterms:W3CDTF">2019-05-24T13:32:15Z</dcterms:modified>
</cp:coreProperties>
</file>