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1" r:id="rId6"/>
    <p:sldId id="265" r:id="rId7"/>
    <p:sldId id="264" r:id="rId8"/>
    <p:sldId id="262" r:id="rId9"/>
    <p:sldId id="263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6A090-C01E-44C8-8108-12A18BB4D435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3CF41-9CE2-4114-90A8-4817E9B574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313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CFAA-0244-4FDE-A8D6-D4284F2BBDE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4B54C-73D7-4F2A-93FC-ED0E47914FE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CFAA-0244-4FDE-A8D6-D4284F2BBDE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4B54C-73D7-4F2A-93FC-ED0E47914F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CFAA-0244-4FDE-A8D6-D4284F2BBDE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4B54C-73D7-4F2A-93FC-ED0E47914F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CFAA-0244-4FDE-A8D6-D4284F2BBDE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4B54C-73D7-4F2A-93FC-ED0E47914FE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CFAA-0244-4FDE-A8D6-D4284F2BBDE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4B54C-73D7-4F2A-93FC-ED0E47914F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CFAA-0244-4FDE-A8D6-D4284F2BBDE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4B54C-73D7-4F2A-93FC-ED0E47914FE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CFAA-0244-4FDE-A8D6-D4284F2BBDE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4B54C-73D7-4F2A-93FC-ED0E47914FE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CFAA-0244-4FDE-A8D6-D4284F2BBDE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4B54C-73D7-4F2A-93FC-ED0E47914F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CFAA-0244-4FDE-A8D6-D4284F2BBDE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4B54C-73D7-4F2A-93FC-ED0E47914F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CFAA-0244-4FDE-A8D6-D4284F2BBDE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4B54C-73D7-4F2A-93FC-ED0E47914F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CFAA-0244-4FDE-A8D6-D4284F2BBDE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4B54C-73D7-4F2A-93FC-ED0E47914FE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87FCFAA-0244-4FDE-A8D6-D4284F2BBDE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914B54C-73D7-4F2A-93FC-ED0E47914F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8064896" cy="532859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</a:t>
            </a:r>
            <a:b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начальной школе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75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 зона: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59419" y="1844824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аквариум;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комнатные растения и инвентарь по уходу за ними.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89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96469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115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20880" cy="1719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Санитарно-гигиеническая зона</a:t>
            </a: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59" y="2492896"/>
            <a:ext cx="750048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-раковина;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кулер;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емкость для мусора;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-бумажные полотенца;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-зеркало;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-настенный шкафчик для средств личной гигиены.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7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49584"/>
            <a:ext cx="8136904" cy="592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250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064896" cy="5040560"/>
          </a:xfrm>
        </p:spPr>
        <p:txBody>
          <a:bodyPr/>
          <a:lstStyle/>
          <a:p>
            <a:pPr marL="0" indent="0" algn="ctr">
              <a:buNone/>
            </a:pPr>
            <a:r>
              <a:rPr lang="ru-RU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эстетических, психолого-педагогических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</a:t>
            </a:r>
            <a:endParaRPr lang="ru-RU" sz="32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6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992888" cy="18002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предметно-развивающую среду младшего школьника могут входить следующие зоны: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2348880"/>
            <a:ext cx="7093340" cy="3670155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зона;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зона;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зона;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Санитарно-гигиеническая зона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6665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799288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зона включает в себя: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- учебную мебель: парты, расставленные в 3 ряда,  каждая из которых оснащена регулятором высоты. Имеют цвет натурального дерева и матовую поверхность. Расстояние между рядами определено в соответствии с требованиями СанПиН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04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646"/>
            <a:ext cx="8496944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619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зона: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700808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угловой диван;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ковер;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игровой столик;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кресла-мешки;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шкаф с дидактическими играми, игровыми пособиями, познавательными фильмами.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72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68286"/>
            <a:ext cx="8280920" cy="613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527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0230" y="620688"/>
            <a:ext cx="813690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зона: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- шкафы: в свободном доступе для обучающихся учебные пособия, энциклопедии, занимательные материалы;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- стенды (классный уголок, информационный материал);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- ПК (оснащен специализированным учебным ПО).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27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306174"/>
            <a:ext cx="8280921" cy="6291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46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</TotalTime>
  <Words>175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 Предметно-развивающая среда в начальной школе</vt:lpstr>
      <vt:lpstr> Предметно-развивающая среда – комплекс эстетических, психолого-педагогических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</vt:lpstr>
      <vt:lpstr> В предметно-развивающую среду младшего школьника могут входить следующие зоны:</vt:lpstr>
      <vt:lpstr>Презентация PowerPoint</vt:lpstr>
      <vt:lpstr>Презентация PowerPoint</vt:lpstr>
      <vt:lpstr>Игровая зона:</vt:lpstr>
      <vt:lpstr>Презентация PowerPoint</vt:lpstr>
      <vt:lpstr>Презентация PowerPoint</vt:lpstr>
      <vt:lpstr>Презентация PowerPoint</vt:lpstr>
      <vt:lpstr>Зеленая зона:</vt:lpstr>
      <vt:lpstr>Презентация PowerPoint</vt:lpstr>
      <vt:lpstr>Санитарно-гигиеническая зона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в начальной школе</dc:title>
  <dc:creator>Acer</dc:creator>
  <cp:lastModifiedBy>Acer</cp:lastModifiedBy>
  <cp:revision>11</cp:revision>
  <dcterms:created xsi:type="dcterms:W3CDTF">2019-05-24T12:36:25Z</dcterms:created>
  <dcterms:modified xsi:type="dcterms:W3CDTF">2019-05-24T13:48:21Z</dcterms:modified>
</cp:coreProperties>
</file>