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Организация предметно-развивающей среды в группе «Фантазеры» в соответствии с ФГОС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276872"/>
            <a:ext cx="7117180" cy="86142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«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На развитие личности ребенка влияет не только наследственность и воспитание, но и немаловажное значение играет среда, в которой пребывает ребенок».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695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628800"/>
            <a:ext cx="5403850" cy="4052888"/>
          </a:xfrm>
        </p:spPr>
      </p:pic>
      <p:pic>
        <p:nvPicPr>
          <p:cNvPr id="6146" name="Picture 2" descr="C:\Users\Валера\Desktop\Фото детский сад\hello_html_m19e173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945"/>
            <a:ext cx="2794475" cy="16168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13120" y="692696"/>
            <a:ext cx="273630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Конструирование 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496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173" y="1435407"/>
            <a:ext cx="3039666" cy="4052888"/>
          </a:xfrm>
        </p:spPr>
      </p:pic>
      <p:pic>
        <p:nvPicPr>
          <p:cNvPr id="7170" name="Picture 2" descr="C:\Users\Валера\Desktop\Фото детский сад\hello_html_m19e173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67744" cy="14608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01325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58" y="1844824"/>
            <a:ext cx="5403850" cy="4052888"/>
          </a:xfrm>
        </p:spPr>
      </p:pic>
      <p:pic>
        <p:nvPicPr>
          <p:cNvPr id="8194" name="Picture 2" descr="C:\Users\Валера\Desktop\Фото детский сад\fiz.kult__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0" y="0"/>
            <a:ext cx="4769524" cy="18448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88024" y="836712"/>
            <a:ext cx="331236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Физическое развитие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6036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874298"/>
            <a:ext cx="5403850" cy="4052888"/>
          </a:xfrm>
        </p:spPr>
      </p:pic>
      <p:pic>
        <p:nvPicPr>
          <p:cNvPr id="9218" name="Picture 2" descr="C:\Users\Валера\Desktop\Фото детский сад\fiz.kult__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9992" cy="18448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0449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253" y="1603162"/>
            <a:ext cx="3039666" cy="4052888"/>
          </a:xfrm>
        </p:spPr>
      </p:pic>
      <p:sp>
        <p:nvSpPr>
          <p:cNvPr id="4" name="Прямоугольник 3"/>
          <p:cNvSpPr/>
          <p:nvPr/>
        </p:nvSpPr>
        <p:spPr>
          <a:xfrm>
            <a:off x="1637493" y="761403"/>
            <a:ext cx="381642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Свободная деятельность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989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412776"/>
            <a:ext cx="3528392" cy="4608511"/>
          </a:xfrm>
        </p:spPr>
      </p:pic>
    </p:spTree>
    <p:extLst>
      <p:ext uri="{BB962C8B-B14F-4D97-AF65-F5344CB8AC3E}">
        <p14:creationId xmlns="" xmlns:p14="http://schemas.microsoft.com/office/powerpoint/2010/main" val="25458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Познавательно-исследовательская деятельность.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060848"/>
            <a:ext cx="5403850" cy="4052888"/>
          </a:xfrm>
        </p:spPr>
      </p:pic>
    </p:spTree>
    <p:extLst>
      <p:ext uri="{BB962C8B-B14F-4D97-AF65-F5344CB8AC3E}">
        <p14:creationId xmlns="" xmlns:p14="http://schemas.microsoft.com/office/powerpoint/2010/main" val="3746461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Валера\Desktop\Фото детский сад\IMG_08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0632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алера\Desktop\Фото детский сад\IMG_08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7280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алера\Desktop\nakleiki_prs_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81"/>
            <a:ext cx="4962525" cy="18383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Валера\Desktop\Фото детский сад\IMG_05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9006"/>
            <a:ext cx="4962525" cy="50089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70957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Закрепление художественных произведений через театрализованное представление  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075" y="1806575"/>
            <a:ext cx="5403850" cy="4052888"/>
          </a:xfrm>
        </p:spPr>
      </p:pic>
    </p:spTree>
    <p:extLst>
      <p:ext uri="{BB962C8B-B14F-4D97-AF65-F5344CB8AC3E}">
        <p14:creationId xmlns="" xmlns:p14="http://schemas.microsoft.com/office/powerpoint/2010/main" val="2353153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132856"/>
            <a:ext cx="5401733" cy="4051300"/>
          </a:xfrm>
        </p:spPr>
      </p:pic>
      <p:pic>
        <p:nvPicPr>
          <p:cNvPr id="4098" name="Picture 2" descr="C:\Users\Валера\Desktop\Фото детский сад\Центр-развития-речи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16" y="26820"/>
            <a:ext cx="2880321" cy="19496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70126" y="664243"/>
            <a:ext cx="2493088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Развитие речи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3024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268760"/>
            <a:ext cx="5403850" cy="4052888"/>
          </a:xfrm>
        </p:spPr>
      </p:pic>
    </p:spTree>
    <p:extLst>
      <p:ext uri="{BB962C8B-B14F-4D97-AF65-F5344CB8AC3E}">
        <p14:creationId xmlns="" xmlns:p14="http://schemas.microsoft.com/office/powerpoint/2010/main" val="187159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795833"/>
            <a:ext cx="5401733" cy="4051300"/>
          </a:xfrm>
        </p:spPr>
      </p:pic>
      <p:pic>
        <p:nvPicPr>
          <p:cNvPr id="5122" name="Picture 2" descr="C:\Users\Валера\Desktop\Фото детский сад\article31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3635896" cy="17728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35896" y="764705"/>
            <a:ext cx="24482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Изобразительная деятельность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2098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66</TotalTime>
  <Words>55</Words>
  <Application>Microsoft Office PowerPoint</Application>
  <PresentationFormat>Экран (4:3)</PresentationFormat>
  <Paragraphs>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Spring</vt:lpstr>
      <vt:lpstr>Организация предметно-развивающей среды в группе «Фантазеры» в соответствии с ФГОС.</vt:lpstr>
      <vt:lpstr>Познавательно-исследовательская деятельность.</vt:lpstr>
      <vt:lpstr>Слайд 3</vt:lpstr>
      <vt:lpstr>Слайд 4</vt:lpstr>
      <vt:lpstr>Слайд 5</vt:lpstr>
      <vt:lpstr>Закрепление художественных произведений через театрализованное представление 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предметно-развивающей среды в группе «Фантазеры» в соответствии с ФГОСТ.</dc:title>
  <dc:creator>Валера</dc:creator>
  <cp:lastModifiedBy>Александра</cp:lastModifiedBy>
  <cp:revision>9</cp:revision>
  <dcterms:created xsi:type="dcterms:W3CDTF">2016-03-01T17:35:52Z</dcterms:created>
  <dcterms:modified xsi:type="dcterms:W3CDTF">2019-05-24T15:12:50Z</dcterms:modified>
</cp:coreProperties>
</file>