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37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516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008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5314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143376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6301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1103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3587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28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594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8286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898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213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055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837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042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B1C3A-A6DA-44CC-AFA7-46DCCD3847A0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2D6E40A-0EBE-4A6D-A9DB-7B42A037B7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2488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детей с особенностями в развитии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Объект 11" descr="C:\Users\Виктор\Documents\Без названия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455" y="2230582"/>
            <a:ext cx="6026727" cy="39208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8081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51163" y="627470"/>
            <a:ext cx="8423564" cy="53617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построении и реализации программы сопровождения необходимо учитывать следующие факторы: 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индивидуальные особенности ребенка; 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возраст ребенка; 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наиболее сформированные навыки;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позиция семьи по отношению к ребенку; 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5941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возможности образовательного учреждения.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31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254" y="1137932"/>
            <a:ext cx="8174182" cy="3253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59410" algn="just">
              <a:lnSpc>
                <a:spcPct val="107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Именно комплексная деятельность специалистов может принести положительные результаты в решение задач коррекции, развития, обучения, воспитания, социализации наших воспитанников.    </a:t>
            </a:r>
            <a:r>
              <a:rPr lang="ru-RU" sz="3200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164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727" y="1442964"/>
            <a:ext cx="8742218" cy="2463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539750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43 - 65% первоклассников испытывают трудности адаптации  на фоне выраженных школьных трудностей.</a:t>
            </a:r>
            <a:endParaRPr lang="ru-RU" sz="36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877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8763" y="870041"/>
            <a:ext cx="9324110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510" marR="44958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 ребенка с ОВЗ -  комплексная технология психолого-педагогической поддержки и помощи ребёнку и его родителям в решении задач, развития, обучения, воспитания, социализации со стороны специалистов различного профиля, действующих согласованно.</a:t>
            </a:r>
            <a:endParaRPr lang="ru-RU" sz="3200" b="1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 marR="449580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b="1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626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Субъекты сопровождения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0116" y="2202792"/>
            <a:ext cx="2619375" cy="1743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5424" y="3729746"/>
            <a:ext cx="2238375" cy="2047875"/>
          </a:xfrm>
          <a:prstGeom prst="rect">
            <a:avLst/>
          </a:prstGeom>
        </p:spPr>
      </p:pic>
      <p:pic>
        <p:nvPicPr>
          <p:cNvPr id="1029" name="Picture 5" descr="C:\Users\1\Desktop\психолог\методология\теория\фотографии\Без назван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6733" y="2308787"/>
            <a:ext cx="2964840" cy="21084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073304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Специалисты, осуществляющие сопровождение: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1\Desktop\психолог\методология\теория\фотографии\WP_20180220_09_40_57_Pro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7388" y="2062113"/>
            <a:ext cx="1377988" cy="3881437"/>
          </a:xfrm>
          <a:prstGeom prst="rect">
            <a:avLst/>
          </a:prstGeom>
          <a:noFill/>
        </p:spPr>
      </p:pic>
      <p:pic>
        <p:nvPicPr>
          <p:cNvPr id="2051" name="Picture 3" descr="C:\Users\1\Desktop\психолог\методология\теория\фотографии\20171120_090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93034" y="3545058"/>
            <a:ext cx="1899139" cy="2996420"/>
          </a:xfrm>
          <a:prstGeom prst="rect">
            <a:avLst/>
          </a:prstGeom>
          <a:noFill/>
        </p:spPr>
      </p:pic>
      <p:pic>
        <p:nvPicPr>
          <p:cNvPr id="2052" name="Picture 4" descr="C:\Users\1\Desktop\психолог\методология\теория\фотографии\WP_20171213_13_15_15_Pr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532" y="1983544"/>
            <a:ext cx="1645920" cy="1983545"/>
          </a:xfrm>
          <a:prstGeom prst="rect">
            <a:avLst/>
          </a:prstGeom>
          <a:noFill/>
        </p:spPr>
      </p:pic>
      <p:pic>
        <p:nvPicPr>
          <p:cNvPr id="2053" name="Picture 5" descr="C:\Users\1\Desktop\психолог\методология\теория\фотографии\WP_20171213_13_22_18_Pr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3341" y="4276580"/>
            <a:ext cx="1647166" cy="2363374"/>
          </a:xfrm>
          <a:prstGeom prst="rect">
            <a:avLst/>
          </a:prstGeom>
          <a:noFill/>
        </p:spPr>
      </p:pic>
      <p:pic>
        <p:nvPicPr>
          <p:cNvPr id="2054" name="Picture 6" descr="C:\Users\1\Desktop\психолог\методология\теория\фотографии\20171124_1634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186202" y="3847515"/>
            <a:ext cx="2554068" cy="1997612"/>
          </a:xfrm>
          <a:prstGeom prst="rect">
            <a:avLst/>
          </a:prstGeom>
          <a:noFill/>
        </p:spPr>
      </p:pic>
      <p:pic>
        <p:nvPicPr>
          <p:cNvPr id="2055" name="Picture 7" descr="C:\Users\1\Desktop\психолог\методология\теория\фотографии\WP_20180220_09_37_16_Pr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0" y="492370"/>
            <a:ext cx="1514989" cy="2096084"/>
          </a:xfrm>
          <a:prstGeom prst="rect">
            <a:avLst/>
          </a:prstGeom>
          <a:noFill/>
        </p:spPr>
      </p:pic>
      <p:pic>
        <p:nvPicPr>
          <p:cNvPr id="10" name="Рисунок 9" descr="C:\Users\1\Desktop\психолог\методология\теория\фотографии\20171117_14113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7386934" y="2397289"/>
            <a:ext cx="2341824" cy="1669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C:\Users\1\Desktop\психолог\методология\теория\фотографии\IMG_20180320_093141 - копия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97084" y="3756074"/>
            <a:ext cx="1899137" cy="2293034"/>
          </a:xfrm>
          <a:prstGeom prst="rect">
            <a:avLst/>
          </a:prstGeom>
          <a:noFill/>
        </p:spPr>
      </p:pic>
      <p:pic>
        <p:nvPicPr>
          <p:cNvPr id="2057" name="Picture 9" descr="C:\Users\1\Desktop\психолог\методология\теория\фотографии\WP_20171213_13_23_48_Pro - копия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89452" y="1436370"/>
            <a:ext cx="2055055" cy="1925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672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243" y="415636"/>
            <a:ext cx="8596668" cy="13208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психолого-педагогического сопровождения: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Комплексность</a:t>
            </a:r>
          </a:p>
          <a:p>
            <a:r>
              <a:rPr lang="ru-RU" sz="28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Интегративность</a:t>
            </a:r>
            <a:endParaRPr lang="ru-RU" sz="28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 особых потребностей ребенка</a:t>
            </a:r>
          </a:p>
          <a:p>
            <a:r>
              <a:rPr lang="ru-RU" sz="28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Неприрывногсть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72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17418" y="1172684"/>
            <a:ext cx="8672945" cy="3027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4958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психолого-педагогического сопровождения - создание психологических условий для нормального и успешного развития, обучения ребенка.</a:t>
            </a:r>
            <a:endParaRPr lang="ru-RU" sz="36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86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5637"/>
            <a:ext cx="8596668" cy="13208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психолого-педагогического сопровождения:</a:t>
            </a:r>
            <a: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благоприятного климата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и коррекция нарушений в развитии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психологической и педагогической компетентности</a:t>
            </a:r>
          </a:p>
          <a:p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индивидуальных особенностей детей</a:t>
            </a:r>
            <a:endParaRPr lang="ru-RU" sz="2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366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психолого-педагогического сопровождения: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Диагностический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Поисковый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Консультативно-проективный</a:t>
            </a:r>
          </a:p>
          <a:p>
            <a:r>
              <a:rPr lang="ru-RU" sz="2800" b="1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endParaRPr lang="ru-RU" sz="28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Рефлексивный</a:t>
            </a:r>
            <a:endParaRPr lang="ru-RU" sz="28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4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133</TotalTime>
  <Words>188</Words>
  <Application>Microsoft Office PowerPoint</Application>
  <PresentationFormat>Произвольный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Психолого-педагогическое сопровождение детей с особенностями в развитии</vt:lpstr>
      <vt:lpstr>Слайд 2</vt:lpstr>
      <vt:lpstr>Слайд 3</vt:lpstr>
      <vt:lpstr>Субъекты сопровождения:</vt:lpstr>
      <vt:lpstr>Специалисты, осуществляющие сопровождение:</vt:lpstr>
      <vt:lpstr>Принципы психолого-педагогического сопровождения:</vt:lpstr>
      <vt:lpstr>Слайд 7</vt:lpstr>
      <vt:lpstr>Задачи психолого-педагогического сопровождения: </vt:lpstr>
      <vt:lpstr>Этапы психолого-педагогического сопровождения: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Психолого-педагогическое сопровождение детей с особенностями в развитии</dc:title>
  <dc:creator>Виктор</dc:creator>
  <cp:lastModifiedBy>1</cp:lastModifiedBy>
  <cp:revision>5</cp:revision>
  <dcterms:created xsi:type="dcterms:W3CDTF">2018-04-02T07:20:38Z</dcterms:created>
  <dcterms:modified xsi:type="dcterms:W3CDTF">2018-04-06T08:41:43Z</dcterms:modified>
</cp:coreProperties>
</file>