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036E"/>
    <a:srgbClr val="BD0004"/>
    <a:srgbClr val="DDDDDD"/>
    <a:srgbClr val="7C0346"/>
    <a:srgbClr val="E1E1E1"/>
    <a:srgbClr val="7F0349"/>
    <a:srgbClr val="92266B"/>
    <a:srgbClr val="0C40AA"/>
    <a:srgbClr val="72A0DB"/>
    <a:srgbClr val="712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65" d="100"/>
          <a:sy n="65" d="100"/>
        </p:scale>
        <p:origin x="1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8183" y="0"/>
            <a:ext cx="7669624" cy="2902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7600"/>
              </a:lnSpc>
            </a:pPr>
            <a:r>
              <a:rPr lang="ru-RU" sz="4400" b="1" dirty="0">
                <a:ln w="28575">
                  <a:noFill/>
                </a:ln>
                <a:solidFill>
                  <a:srgbClr val="B7036E"/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Предметно-развивающая </a:t>
            </a:r>
          </a:p>
          <a:p>
            <a:pPr algn="ctr">
              <a:lnSpc>
                <a:spcPts val="7600"/>
              </a:lnSpc>
            </a:pPr>
            <a:r>
              <a:rPr lang="ru-RU" sz="4400" b="1" dirty="0">
                <a:ln w="28575">
                  <a:noFill/>
                </a:ln>
                <a:solidFill>
                  <a:srgbClr val="B7036E"/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среда в кабинете</a:t>
            </a:r>
          </a:p>
          <a:p>
            <a:pPr algn="ctr">
              <a:lnSpc>
                <a:spcPts val="7600"/>
              </a:lnSpc>
            </a:pPr>
            <a:r>
              <a:rPr lang="ru-RU" sz="4400" b="1" dirty="0">
                <a:ln w="28575">
                  <a:noFill/>
                </a:ln>
                <a:solidFill>
                  <a:srgbClr val="B7036E"/>
                </a:solidFill>
                <a:effectLst/>
                <a:latin typeface="Franklin Gothic Demi" panose="020B0703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начальных классов </a:t>
            </a:r>
          </a:p>
        </p:txBody>
      </p:sp>
      <p:pic>
        <p:nvPicPr>
          <p:cNvPr id="1028" name="Picture 4" descr="ÐÐ¾ÑÐ¾Ð¶ÐµÐµ Ð¸Ð·Ð¾Ð±ÑÐ°Ð¶ÐµÐ½Ð¸Ðµ">
            <a:extLst>
              <a:ext uri="{FF2B5EF4-FFF2-40B4-BE49-F238E27FC236}">
                <a16:creationId xmlns:a16="http://schemas.microsoft.com/office/drawing/2014/main" id="{BEC24BC2-67CE-40AD-AD72-A6B6F5B9A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71" y="2902333"/>
            <a:ext cx="3588057" cy="359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doy8.caduk.ru/images/p10_p9_p1020881.jpg">
            <a:extLst>
              <a:ext uri="{FF2B5EF4-FFF2-40B4-BE49-F238E27FC236}">
                <a16:creationId xmlns:a16="http://schemas.microsoft.com/office/drawing/2014/main" id="{6E0D4BDA-180F-4CC3-9F81-D0C216785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11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DAF89BF-5739-4A7F-96E1-D09CB4D53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596221B-4F05-4BB5-8EBE-CAD38309FCC3}"/>
              </a:ext>
            </a:extLst>
          </p:cNvPr>
          <p:cNvSpPr/>
          <p:nvPr/>
        </p:nvSpPr>
        <p:spPr>
          <a:xfrm>
            <a:off x="899653" y="1850355"/>
            <a:ext cx="78756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-многообразие декоративных цветов, желательно в отдельно отведенном месте;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 карты о цветах (название цветка, семейство и т.д.).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</a:r>
            <a:b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так же мы поместим аквариум. Для релаксации детей, а так же он научит детей ухаживать за животными.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B342A3-9101-4706-AC0B-85EAAA436AE9}"/>
              </a:ext>
            </a:extLst>
          </p:cNvPr>
          <p:cNvSpPr txBox="1"/>
          <p:nvPr/>
        </p:nvSpPr>
        <p:spPr>
          <a:xfrm>
            <a:off x="3023419" y="1265580"/>
            <a:ext cx="2575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Зелёная зона</a:t>
            </a:r>
          </a:p>
        </p:txBody>
      </p:sp>
    </p:spTree>
    <p:extLst>
      <p:ext uri="{BB962C8B-B14F-4D97-AF65-F5344CB8AC3E}">
        <p14:creationId xmlns:p14="http://schemas.microsoft.com/office/powerpoint/2010/main" val="3933361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altay/1352335/2a00000162b4fb5362fd4d2796667d48bdeb/L">
            <a:extLst>
              <a:ext uri="{FF2B5EF4-FFF2-40B4-BE49-F238E27FC236}">
                <a16:creationId xmlns:a16="http://schemas.microsoft.com/office/drawing/2014/main" id="{8451E917-6AD2-457D-91CF-540F980CBB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4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6AE3A6E-BC04-4EA2-BC78-8BA2BD6CB2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F07CD59-D948-46A5-94EA-75B90B1E1D89}"/>
              </a:ext>
            </a:extLst>
          </p:cNvPr>
          <p:cNvSpPr/>
          <p:nvPr/>
        </p:nvSpPr>
        <p:spPr>
          <a:xfrm>
            <a:off x="597308" y="634181"/>
            <a:ext cx="794938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8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- развивающая среда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эстетических, </a:t>
            </a:r>
            <a:r>
              <a:rPr lang="ru-RU" alt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  <p:pic>
        <p:nvPicPr>
          <p:cNvPr id="6" name="Picture 5" descr="122">
            <a:extLst>
              <a:ext uri="{FF2B5EF4-FFF2-40B4-BE49-F238E27FC236}">
                <a16:creationId xmlns:a16="http://schemas.microsoft.com/office/drawing/2014/main" id="{59085B72-EBB9-4506-8E21-AD81AF8FB8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053" y="3742724"/>
            <a:ext cx="3669890" cy="229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55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56C9A11-3A01-4619-8AE8-04DDA8D6C0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99E0DDD-7E77-4F2D-B440-EBDE637D8DD9}"/>
              </a:ext>
            </a:extLst>
          </p:cNvPr>
          <p:cNvSpPr/>
          <p:nvPr/>
        </p:nvSpPr>
        <p:spPr>
          <a:xfrm>
            <a:off x="1017639" y="852552"/>
            <a:ext cx="71382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>
              <a:buFontTx/>
              <a:buNone/>
            </a:pPr>
            <a:r>
              <a:rPr lang="en-US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предметно - развивающей среды, способствующей гармоничному развитию и саморазвитию детей</a:t>
            </a:r>
          </a:p>
        </p:txBody>
      </p:sp>
      <p:pic>
        <p:nvPicPr>
          <p:cNvPr id="5" name="Picture 3" descr="C:\Users\1\Desktop\cd8934035513.png">
            <a:extLst>
              <a:ext uri="{FF2B5EF4-FFF2-40B4-BE49-F238E27FC236}">
                <a16:creationId xmlns:a16="http://schemas.microsoft.com/office/drawing/2014/main" id="{6E380C7E-2B72-437C-890F-29D937AA6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148" y="2914655"/>
            <a:ext cx="4648200" cy="2963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488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415D077-70C5-4A8B-B9E7-3B48F98231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377DF4A-EB9C-4EBF-93A9-0821ADAF6DB7}"/>
              </a:ext>
            </a:extLst>
          </p:cNvPr>
          <p:cNvSpPr/>
          <p:nvPr/>
        </p:nvSpPr>
        <p:spPr>
          <a:xfrm>
            <a:off x="811162" y="2286000"/>
            <a:ext cx="77281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 typeface="Wingdings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 предметно-развивающую среду для обучающихся  начальной школы, способствующей реализации компетентностного подхода;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эффективной реализации и освоения обучающимися основной ООП НОО ,через урочную, внеурочную, внешкольную деятельность;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охрану здоровья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F47CEF-5463-4F8C-AD23-E2A435FBD3B1}"/>
              </a:ext>
            </a:extLst>
          </p:cNvPr>
          <p:cNvSpPr txBox="1"/>
          <p:nvPr/>
        </p:nvSpPr>
        <p:spPr>
          <a:xfrm>
            <a:off x="1356852" y="1666568"/>
            <a:ext cx="1251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4284514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35C543-F9DF-4EE0-B30E-8DE4A1EC7F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8FA2006-5381-4BA3-8EAF-5D00FDB870D1}"/>
              </a:ext>
            </a:extLst>
          </p:cNvPr>
          <p:cNvSpPr/>
          <p:nvPr/>
        </p:nvSpPr>
        <p:spPr>
          <a:xfrm>
            <a:off x="855407" y="2134473"/>
            <a:ext cx="783139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зоне расположены парты , которые можно легко переставить, объединять или отодвигать; стулья трехуровневые регулируются в соответствии с ростом обучающихся;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5DC27F-7D91-4A3D-8790-B1A318F242D9}"/>
              </a:ext>
            </a:extLst>
          </p:cNvPr>
          <p:cNvSpPr txBox="1"/>
          <p:nvPr/>
        </p:nvSpPr>
        <p:spPr>
          <a:xfrm>
            <a:off x="3067664" y="1438020"/>
            <a:ext cx="3996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</a:t>
            </a:r>
          </a:p>
        </p:txBody>
      </p:sp>
    </p:spTree>
    <p:extLst>
      <p:ext uri="{BB962C8B-B14F-4D97-AF65-F5344CB8AC3E}">
        <p14:creationId xmlns:p14="http://schemas.microsoft.com/office/powerpoint/2010/main" val="47216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sosh.edusite.ru/images/p252_204rgfe.jpg">
            <a:extLst>
              <a:ext uri="{FF2B5EF4-FFF2-40B4-BE49-F238E27FC236}">
                <a16:creationId xmlns:a16="http://schemas.microsoft.com/office/drawing/2014/main" id="{1CFA36A4-0D6A-4D16-BCB4-0823B7DA5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333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0BDC03-A699-43F9-9E48-4E99CD5220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E4703C7-44E6-4435-A053-714749463E2B}"/>
              </a:ext>
            </a:extLst>
          </p:cNvPr>
          <p:cNvSpPr/>
          <p:nvPr/>
        </p:nvSpPr>
        <p:spPr>
          <a:xfrm>
            <a:off x="840657" y="2136339"/>
            <a:ext cx="774290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зона 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339841-F0C4-4C3C-A75B-7493037B1F90}"/>
              </a:ext>
            </a:extLst>
          </p:cNvPr>
          <p:cNvSpPr txBox="1"/>
          <p:nvPr/>
        </p:nvSpPr>
        <p:spPr>
          <a:xfrm>
            <a:off x="2094271" y="1415845"/>
            <a:ext cx="4427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</a:t>
            </a:r>
          </a:p>
        </p:txBody>
      </p:sp>
    </p:spTree>
    <p:extLst>
      <p:ext uri="{BB962C8B-B14F-4D97-AF65-F5344CB8AC3E}">
        <p14:creationId xmlns:p14="http://schemas.microsoft.com/office/powerpoint/2010/main" val="1333357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u85.omsk.obr55.ru/images/FOTO_Eks/17_04.jpg">
            <a:extLst>
              <a:ext uri="{FF2B5EF4-FFF2-40B4-BE49-F238E27FC236}">
                <a16:creationId xmlns:a16="http://schemas.microsoft.com/office/drawing/2014/main" id="{2954AC4E-08B2-4605-99F6-B2B26129E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3239"/>
            <a:ext cx="9144000" cy="696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254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E74C2FC-2C5D-4961-8284-CC978294B8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FB417DA-3977-434F-A0DD-EE463740DCD4}"/>
              </a:ext>
            </a:extLst>
          </p:cNvPr>
          <p:cNvSpPr/>
          <p:nvPr/>
        </p:nvSpPr>
        <p:spPr>
          <a:xfrm>
            <a:off x="877528" y="1997839"/>
            <a:ext cx="73889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F7D509-BE3C-4575-AF98-F4C831F5623D}"/>
              </a:ext>
            </a:extLst>
          </p:cNvPr>
          <p:cNvSpPr txBox="1"/>
          <p:nvPr/>
        </p:nvSpPr>
        <p:spPr>
          <a:xfrm>
            <a:off x="2802194" y="1347446"/>
            <a:ext cx="2986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</a:t>
            </a:r>
          </a:p>
        </p:txBody>
      </p:sp>
    </p:spTree>
    <p:extLst>
      <p:ext uri="{BB962C8B-B14F-4D97-AF65-F5344CB8AC3E}">
        <p14:creationId xmlns:p14="http://schemas.microsoft.com/office/powerpoint/2010/main" val="20560827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277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Franklin Gothic Demi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Пользователь Windows</cp:lastModifiedBy>
  <cp:revision>44</cp:revision>
  <dcterms:created xsi:type="dcterms:W3CDTF">2013-11-19T05:52:05Z</dcterms:created>
  <dcterms:modified xsi:type="dcterms:W3CDTF">2019-05-24T12:04:17Z</dcterms:modified>
</cp:coreProperties>
</file>