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30120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Выполнила Ленкина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Вероника Владимировна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85384" cy="29855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>
                <a:solidFill>
                  <a:schemeClr val="tx1"/>
                </a:solidFill>
                <a:latin typeface="Comic Sans MS" panose="030F0702030302020204" pitchFamily="66" charset="0"/>
              </a:rPr>
              <a:t>Экспериментирование и опыты как средство познавательного развития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30454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7992888" cy="2736304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Спасибо за внимание!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47664" y="4797152"/>
            <a:ext cx="6400800" cy="347472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477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440160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effectLst/>
                <a:latin typeface="Comic Sans MS" panose="030F0702030302020204" pitchFamily="66" charset="0"/>
                <a:ea typeface="Calibri"/>
                <a:cs typeface="Times New Roman"/>
              </a:rPr>
              <a:t>«Детское экспериментирование претендует на роль ведущей деятельности в период дошкольного развития ребенка»  </a:t>
            </a:r>
            <a:r>
              <a:rPr lang="ru-RU" sz="2000" dirty="0" smtClean="0">
                <a:effectLst/>
                <a:latin typeface="Comic Sans MS" panose="030F0702030302020204" pitchFamily="66" charset="0"/>
                <a:ea typeface="Calibri"/>
                <a:cs typeface="Times New Roman"/>
              </a:rPr>
              <a:t>    </a:t>
            </a:r>
            <a:br>
              <a:rPr lang="ru-RU" sz="2000" dirty="0" smtClean="0">
                <a:effectLst/>
                <a:latin typeface="Comic Sans MS" panose="030F0702030302020204" pitchFamily="66" charset="0"/>
                <a:ea typeface="Calibri"/>
                <a:cs typeface="Times New Roman"/>
              </a:rPr>
            </a:br>
            <a:r>
              <a:rPr lang="ru-RU" sz="2000" dirty="0" smtClean="0">
                <a:effectLst/>
                <a:latin typeface="Comic Sans MS" panose="030F0702030302020204" pitchFamily="66" charset="0"/>
                <a:ea typeface="Calibri"/>
                <a:cs typeface="Times New Roman"/>
              </a:rPr>
              <a:t>Н. Н. </a:t>
            </a:r>
            <a:r>
              <a:rPr lang="ru-RU" sz="2000" dirty="0" err="1" smtClean="0">
                <a:effectLst/>
                <a:latin typeface="Comic Sans MS" panose="030F0702030302020204" pitchFamily="66" charset="0"/>
                <a:ea typeface="Calibri"/>
                <a:cs typeface="Times New Roman"/>
              </a:rPr>
              <a:t>Поддьяков</a:t>
            </a:r>
            <a:r>
              <a:rPr lang="ru-RU" sz="2000" dirty="0">
                <a:effectLst/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2000" dirty="0">
                <a:effectLst/>
                <a:latin typeface="Comic Sans MS" panose="030F0702030302020204" pitchFamily="66" charset="0"/>
                <a:ea typeface="Calibri"/>
                <a:cs typeface="Times New Roman"/>
              </a:rPr>
            </a:b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99992" y="1916832"/>
            <a:ext cx="4608512" cy="4842872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экспериментально - исследовательской деятельности в детском саду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у детей познавательной активности, любознательности, стремления к самостоятельному познанию и размышлению.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4499992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58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effectLst/>
                <a:latin typeface="Comic Sans MS" panose="030F0702030302020204" pitchFamily="66" charset="0"/>
              </a:rPr>
              <a:t>Возраст, на который ориентирована экспериментально - исследовательская деятельность в детском саду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8516416" cy="5313744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>
                <a:latin typeface="Times New Roman"/>
                <a:ea typeface="Calibri"/>
              </a:rPr>
              <a:t>Со второй группы раннего возраста (2–3 года</a:t>
            </a:r>
            <a:r>
              <a:rPr lang="ru-RU" sz="2400" u="sng" dirty="0" smtClean="0">
                <a:latin typeface="Times New Roman"/>
                <a:ea typeface="Calibri"/>
              </a:rPr>
              <a:t>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проводятся простейшие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исследования, которые помогают малышам обследовать предметы, отмечая их цвет, величину или форму.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>
                <a:latin typeface="Times New Roman"/>
                <a:ea typeface="Calibri"/>
                <a:cs typeface="Times New Roman"/>
              </a:rPr>
              <a:t>В младшей группе (3–4 года)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совместно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с педагогом, дети учатся проводить эксперименты на примере сенсорных эталонов.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 smtClean="0">
                <a:latin typeface="Times New Roman"/>
                <a:ea typeface="Calibri"/>
                <a:cs typeface="Times New Roman"/>
              </a:rPr>
              <a:t>Экспериментирование 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в средней группе (4–5 лет)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имеет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цель сформировать у детей умения самостоятельно получать сведения о новом объекте.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Используя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экспериментирование в старшей группе (5–6 лет)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следует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стимулировать детей на самостоятельное проведение экспериментальных действий и выявление скрытых свойств явлений и предметов.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>
                <a:latin typeface="Times New Roman"/>
                <a:ea typeface="Calibri"/>
                <a:cs typeface="Times New Roman"/>
              </a:rPr>
              <a:t>В подготовительной к школе группе (6-7 лет)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приветствуется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не только самостоятельная работа, но и выбор оптимального способа ее осуществления.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97"/>
            <a:ext cx="2275318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819" y="-93783"/>
            <a:ext cx="3589497" cy="68609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9"/>
            <a:ext cx="5967986" cy="33569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318" y="-99392"/>
            <a:ext cx="3313501" cy="360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7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effectLst/>
                <a:latin typeface="Comic Sans MS" panose="030F0702030302020204" pitchFamily="66" charset="0"/>
              </a:rPr>
              <a:t>Особенности детского экспериментирования</a:t>
            </a:r>
            <a:r>
              <a:rPr lang="ru-RU" sz="1100" dirty="0">
                <a:effectLst/>
              </a:rPr>
              <a:t/>
            </a:r>
            <a:br>
              <a:rPr lang="ru-RU" sz="1100" dirty="0">
                <a:effectLst/>
              </a:rPr>
            </a:br>
            <a:endParaRPr lang="ru-RU" sz="11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908720"/>
            <a:ext cx="5508104" cy="5058896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Главным отличием можно назвать генетическое родство детского экспериментирования с игрой, а также с манипулированием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предметами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▪  </a:t>
            </a:r>
            <a:r>
              <a:rPr lang="ru-RU" dirty="0" smtClean="0"/>
              <a:t>Детское </a:t>
            </a:r>
            <a:r>
              <a:rPr lang="ru-RU" dirty="0"/>
              <a:t>экспериментирование свободно от обязательности.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▪</a:t>
            </a:r>
            <a:r>
              <a:rPr lang="ru-RU" dirty="0"/>
              <a:t> </a:t>
            </a:r>
            <a:r>
              <a:rPr lang="ru-RU" dirty="0" smtClean="0"/>
              <a:t> Как </a:t>
            </a:r>
            <a:r>
              <a:rPr lang="ru-RU" dirty="0"/>
              <a:t>и при игре, не следует жестко регламентировать продолжительность опыта.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▪</a:t>
            </a:r>
            <a:r>
              <a:rPr lang="ru-RU" dirty="0"/>
              <a:t> </a:t>
            </a:r>
            <a:r>
              <a:rPr lang="ru-RU" dirty="0" smtClean="0"/>
              <a:t> В </a:t>
            </a:r>
            <a:r>
              <a:rPr lang="ru-RU" dirty="0"/>
              <a:t>процессе детского экспериментирования не следует жестко придерживаться заранее намеченного плана.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3823677"/>
            <a:ext cx="4402793" cy="303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77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effectLst/>
                <a:latin typeface="Comic Sans MS" panose="030F0702030302020204" pitchFamily="66" charset="0"/>
                <a:ea typeface="Calibri"/>
              </a:rPr>
              <a:t>Содержание детского экспериментирования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3732" y="980728"/>
            <a:ext cx="5353579" cy="5760640"/>
          </a:xfrm>
        </p:spPr>
        <p:txBody>
          <a:bodyPr>
            <a:normAutofit fontScale="92500"/>
          </a:bodyPr>
          <a:lstStyle/>
          <a:p>
            <a:pPr marL="4572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Организация работы идет по трем взаимосвязанным направлениям: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1)  живая природа (характерные особенности сезонов в различных природно-климатических зонах, многообразие живых организмов, их приспособление к окружающей среде);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2)  неживая природа (воздух, вода, почва, электричество, звук, свет, цвет и пр.);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3)  человек (функционирование организма); рукотворный мир: материалы, их свойства, преобразование предметов.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404" y="4050949"/>
            <a:ext cx="3744596" cy="28070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404" y="1124744"/>
            <a:ext cx="3744596" cy="281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38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7275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effectLst/>
                <a:latin typeface="Comic Sans MS" panose="030F0702030302020204" pitchFamily="66" charset="0"/>
                <a:ea typeface="Calibri"/>
              </a:rPr>
              <a:t>Технология детского экспериментирования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836712"/>
            <a:ext cx="8964488" cy="2448272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Технология детского экспериментирования в ДОУ можно представить себе, как способ организации педагогического процесса, основанный на взаимодействии педагога и воспитанника, способ взаимодействия с окружающей средой, поэтапная практическая деятельность по достижению поставленной цели и подтверждение гипотезы эксперимента или опыта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3212976"/>
            <a:ext cx="5228484" cy="36450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948" y="3212976"/>
            <a:ext cx="416805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8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24935" cy="954360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effectLst/>
                <a:latin typeface="Comic Sans MS" panose="030F0702030302020204" pitchFamily="66" charset="0"/>
                <a:ea typeface="Calibri"/>
                <a:cs typeface="Times New Roman"/>
              </a:rPr>
              <a:t>Основные принципы организации детского экспериментирования:</a:t>
            </a:r>
            <a:br>
              <a:rPr lang="ru-RU" sz="2800" dirty="0">
                <a:effectLst/>
                <a:latin typeface="Comic Sans MS" panose="030F0702030302020204" pitchFamily="66" charset="0"/>
                <a:ea typeface="Calibri"/>
                <a:cs typeface="Times New Roman"/>
              </a:rPr>
            </a:b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707904" y="1484784"/>
            <a:ext cx="5436096" cy="5256584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Связь теории с практикой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Развивающий характер воспитания и обучения.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Индивидуализация и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гуманизация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образования.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>
                <a:latin typeface="Times New Roman"/>
                <a:ea typeface="Calibri"/>
                <a:cs typeface="Times New Roman"/>
              </a:rPr>
              <a:t>Природосообразность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— акцент на психолого-возрастные особенности дошкольников.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Целостность и системность обучающего процесса.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51435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Взаимодействие трех факторов: детский сад, семья, общество.	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0888"/>
            <a:ext cx="3709747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0171"/>
            <a:ext cx="723259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Этапы эксперимента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80728"/>
            <a:ext cx="5688632" cy="587727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400" dirty="0" smtClean="0">
                <a:latin typeface="Times New Roman"/>
                <a:ea typeface="Calibri"/>
              </a:rPr>
              <a:t>По методике Н. Б. Шумаковой: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Мотивация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Исследование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Обмен </a:t>
            </a:r>
            <a:r>
              <a:rPr lang="ru-RU" sz="2400" b="1" i="1" dirty="0">
                <a:latin typeface="Times New Roman"/>
                <a:ea typeface="Calibri"/>
                <a:cs typeface="Times New Roman"/>
              </a:rPr>
              <a:t>информацией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Организация </a:t>
            </a:r>
            <a:r>
              <a:rPr lang="ru-RU" sz="2400" b="1" i="1" dirty="0">
                <a:latin typeface="Times New Roman"/>
                <a:ea typeface="Calibri"/>
                <a:cs typeface="Times New Roman"/>
              </a:rPr>
              <a:t>информации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Связывание </a:t>
            </a:r>
            <a:r>
              <a:rPr lang="ru-RU" sz="2400" b="1" i="1" dirty="0">
                <a:latin typeface="Times New Roman"/>
                <a:ea typeface="Calibri"/>
                <a:cs typeface="Times New Roman"/>
              </a:rPr>
              <a:t>информации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Подведение </a:t>
            </a:r>
            <a:r>
              <a:rPr lang="ru-RU" sz="2400" b="1" i="1" dirty="0">
                <a:latin typeface="Times New Roman"/>
                <a:ea typeface="Calibri"/>
                <a:cs typeface="Times New Roman"/>
              </a:rPr>
              <a:t>итогов, рефлексия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1700" i="1" dirty="0" smtClean="0">
                <a:latin typeface="Times New Roman"/>
                <a:ea typeface="Calibri"/>
                <a:cs typeface="Times New Roman"/>
              </a:rPr>
              <a:t>Постановка </a:t>
            </a:r>
            <a:r>
              <a:rPr lang="ru-RU" sz="1700" i="1" dirty="0">
                <a:latin typeface="Times New Roman"/>
                <a:ea typeface="Calibri"/>
                <a:cs typeface="Times New Roman"/>
              </a:rPr>
              <a:t>новых вопросов</a:t>
            </a:r>
            <a:r>
              <a:rPr lang="ru-RU" sz="1700" dirty="0">
                <a:latin typeface="Times New Roman"/>
                <a:ea typeface="Calibri"/>
                <a:cs typeface="Times New Roman"/>
              </a:rPr>
              <a:t> (этап возникает при необходимости следующего исследования)</a:t>
            </a:r>
            <a:endParaRPr lang="ru-RU" sz="17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1700" i="1" dirty="0">
                <a:latin typeface="Times New Roman"/>
                <a:ea typeface="Calibri"/>
                <a:cs typeface="Times New Roman"/>
              </a:rPr>
              <a:t>Применение</a:t>
            </a:r>
            <a:r>
              <a:rPr lang="ru-RU" sz="1700" dirty="0">
                <a:latin typeface="Times New Roman"/>
                <a:ea typeface="Calibri"/>
                <a:cs typeface="Times New Roman"/>
              </a:rPr>
              <a:t> (использование приобретённого нового знания в новых условиях для достижения подлинного понимания открытия)</a:t>
            </a:r>
            <a:endParaRPr lang="ru-RU" sz="17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ru-RU" sz="2400" dirty="0" smtClean="0">
              <a:latin typeface="Times New Roman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942422"/>
            <a:ext cx="4603609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5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149</TotalTime>
  <Words>263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Выполнила Ленкина Вероника Владимировна</vt:lpstr>
      <vt:lpstr>«Детское экспериментирование претендует на роль ведущей деятельности в период дошкольного развития ребенка»       Н. Н. Поддьяков </vt:lpstr>
      <vt:lpstr>Возраст, на который ориентирована экспериментально - исследовательская деятельность в детском саду </vt:lpstr>
      <vt:lpstr>Презентация PowerPoint</vt:lpstr>
      <vt:lpstr>Особенности детского экспериментирования </vt:lpstr>
      <vt:lpstr>Содержание детского экспериментирования</vt:lpstr>
      <vt:lpstr>Технология детского экспериментирования</vt:lpstr>
      <vt:lpstr>Основные принципы организации детского экспериментирования: </vt:lpstr>
      <vt:lpstr>Этапы эксперимента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студентка 1 курса заочного отделения магистратуры Ленкина Вероника Владимировна</dc:title>
  <dc:creator>ДимаВероника</dc:creator>
  <cp:lastModifiedBy>USer</cp:lastModifiedBy>
  <cp:revision>14</cp:revision>
  <dcterms:created xsi:type="dcterms:W3CDTF">2018-04-12T18:08:45Z</dcterms:created>
  <dcterms:modified xsi:type="dcterms:W3CDTF">2019-05-25T17:56:47Z</dcterms:modified>
</cp:coreProperties>
</file>