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0" r:id="rId2"/>
    <p:sldId id="291" r:id="rId3"/>
    <p:sldId id="268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74" r:id="rId14"/>
    <p:sldId id="289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F1F14E-E67B-44A8-833A-CE4C340761F5}" type="doc">
      <dgm:prSet loTypeId="urn:microsoft.com/office/officeart/2005/8/layout/hierarchy3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EEE474-CCDA-4CBB-AEE7-AE825FA376DF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800" b="1" cap="none" spc="0" dirty="0" smtClean="0">
              <a:ln w="12700"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Demi Cond" pitchFamily="34" charset="0"/>
            </a:rPr>
            <a:t>Имущественные</a:t>
          </a:r>
          <a:endParaRPr lang="ru-RU" sz="2800" dirty="0">
            <a:latin typeface="Franklin Gothic Demi Cond" pitchFamily="34" charset="0"/>
          </a:endParaRPr>
        </a:p>
      </dgm:t>
    </dgm:pt>
    <dgm:pt modelId="{56BF19E9-D301-47CC-A640-237F7A715015}" type="parTrans" cxnId="{A9EA7BE3-90A8-474A-9800-F911904A25EB}">
      <dgm:prSet/>
      <dgm:spPr/>
      <dgm:t>
        <a:bodyPr/>
        <a:lstStyle/>
        <a:p>
          <a:endParaRPr lang="ru-RU"/>
        </a:p>
      </dgm:t>
    </dgm:pt>
    <dgm:pt modelId="{0869D1F7-E1F6-48E0-85D1-7886361BF114}" type="sibTrans" cxnId="{A9EA7BE3-90A8-474A-9800-F911904A25EB}">
      <dgm:prSet/>
      <dgm:spPr/>
      <dgm:t>
        <a:bodyPr/>
        <a:lstStyle/>
        <a:p>
          <a:endParaRPr lang="ru-RU"/>
        </a:p>
      </dgm:t>
    </dgm:pt>
    <dgm:pt modelId="{6FA9969F-3C20-4077-BED7-DEBA32DB51EF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Demi Cond" pitchFamily="34" charset="0"/>
            </a:rPr>
            <a:t>Вещные</a:t>
          </a:r>
          <a:r>
            <a:rPr lang="ru-RU" sz="2400" dirty="0" smtClean="0">
              <a:latin typeface="Franklin Gothic Demi Cond" pitchFamily="34" charset="0"/>
            </a:rPr>
            <a:t> (по поводу вещей, ценных бумаг и т.д.)</a:t>
          </a:r>
          <a:endParaRPr lang="ru-RU" sz="2400" dirty="0">
            <a:latin typeface="Franklin Gothic Demi Cond" pitchFamily="34" charset="0"/>
          </a:endParaRPr>
        </a:p>
      </dgm:t>
    </dgm:pt>
    <dgm:pt modelId="{61A460D2-53A6-41B8-9EB2-11236F723C51}" type="parTrans" cxnId="{69EE3297-DF7F-4C40-BD5C-13E4D61B1D98}">
      <dgm:prSet/>
      <dgm:spPr/>
      <dgm:t>
        <a:bodyPr/>
        <a:lstStyle/>
        <a:p>
          <a:endParaRPr lang="ru-RU"/>
        </a:p>
      </dgm:t>
    </dgm:pt>
    <dgm:pt modelId="{1DAB3A63-AECB-4231-B595-4DC248C9231C}" type="sibTrans" cxnId="{69EE3297-DF7F-4C40-BD5C-13E4D61B1D98}">
      <dgm:prSet/>
      <dgm:spPr/>
      <dgm:t>
        <a:bodyPr/>
        <a:lstStyle/>
        <a:p>
          <a:endParaRPr lang="ru-RU"/>
        </a:p>
      </dgm:t>
    </dgm:pt>
    <dgm:pt modelId="{DFC9BC52-61F3-415A-AC6F-99420513A123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Demi Cond" pitchFamily="34" charset="0"/>
            </a:rPr>
            <a:t>Обязательственные</a:t>
          </a:r>
        </a:p>
        <a:p>
          <a:r>
            <a:rPr lang="ru-RU" sz="2400" dirty="0" smtClean="0">
              <a:latin typeface="Franklin Gothic Demi Cond" pitchFamily="34" charset="0"/>
            </a:rPr>
            <a:t>( по поводу передачи имущества, выполнения работ, оказания услуг)</a:t>
          </a:r>
          <a:endParaRPr lang="ru-RU" sz="2400" dirty="0">
            <a:latin typeface="Franklin Gothic Demi Cond" pitchFamily="34" charset="0"/>
          </a:endParaRPr>
        </a:p>
      </dgm:t>
    </dgm:pt>
    <dgm:pt modelId="{4D2A40CA-6200-4C2D-B450-B55430DF75CD}" type="parTrans" cxnId="{2134553F-4A97-437B-87F0-CB8F03F7AA00}">
      <dgm:prSet/>
      <dgm:spPr/>
      <dgm:t>
        <a:bodyPr/>
        <a:lstStyle/>
        <a:p>
          <a:endParaRPr lang="ru-RU"/>
        </a:p>
      </dgm:t>
    </dgm:pt>
    <dgm:pt modelId="{28D693A8-3254-418D-B21D-5E0A16B3C3C6}" type="sibTrans" cxnId="{2134553F-4A97-437B-87F0-CB8F03F7AA00}">
      <dgm:prSet/>
      <dgm:spPr/>
      <dgm:t>
        <a:bodyPr/>
        <a:lstStyle/>
        <a:p>
          <a:endParaRPr lang="ru-RU"/>
        </a:p>
      </dgm:t>
    </dgm:pt>
    <dgm:pt modelId="{8817719C-A3AB-4A5D-8FB1-DF7727FF5542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2400" b="1" cap="none" spc="0" dirty="0" smtClean="0">
            <a:ln w="12700">
              <a:prstDash val="solid"/>
            </a:ln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  <a:p>
          <a:r>
            <a:rPr lang="ru-RU" sz="2800" b="1" cap="none" spc="0" dirty="0" smtClean="0">
              <a:ln w="12700"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Demi Cond" pitchFamily="34" charset="0"/>
            </a:rPr>
            <a:t>Личные неимущественные</a:t>
          </a:r>
        </a:p>
        <a:p>
          <a:endParaRPr lang="ru-RU" sz="2000" dirty="0"/>
        </a:p>
      </dgm:t>
    </dgm:pt>
    <dgm:pt modelId="{18BB57DC-A759-4EFC-9190-6C7B6447F5D5}" type="parTrans" cxnId="{181E254A-BD25-4E97-85A4-6FC7E94673E9}">
      <dgm:prSet/>
      <dgm:spPr/>
      <dgm:t>
        <a:bodyPr/>
        <a:lstStyle/>
        <a:p>
          <a:endParaRPr lang="ru-RU"/>
        </a:p>
      </dgm:t>
    </dgm:pt>
    <dgm:pt modelId="{11F816DB-61EF-43B4-88A7-DDDAE88875E1}" type="sibTrans" cxnId="{181E254A-BD25-4E97-85A4-6FC7E94673E9}">
      <dgm:prSet/>
      <dgm:spPr/>
      <dgm:t>
        <a:bodyPr/>
        <a:lstStyle/>
        <a:p>
          <a:endParaRPr lang="ru-RU"/>
        </a:p>
      </dgm:t>
    </dgm:pt>
    <dgm:pt modelId="{1377595E-2DC3-4482-A3F9-FE68C0183D54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r>
            <a:rPr lang="ru-RU" sz="24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Demi Cond" pitchFamily="34" charset="0"/>
            </a:rPr>
            <a:t>Право на интеллектуальную собственность</a:t>
          </a:r>
          <a:endParaRPr lang="ru-RU" sz="2400" b="1" cap="none" spc="0" dirty="0">
            <a:ln w="11430"/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Franklin Gothic Demi Cond" pitchFamily="34" charset="0"/>
          </a:endParaRPr>
        </a:p>
      </dgm:t>
    </dgm:pt>
    <dgm:pt modelId="{DFB4CF9A-5EC7-4674-B3AD-26C950CD7A1B}" type="parTrans" cxnId="{F5A9F840-6CDF-454D-B43B-35AA1CFA7634}">
      <dgm:prSet/>
      <dgm:spPr/>
      <dgm:t>
        <a:bodyPr/>
        <a:lstStyle/>
        <a:p>
          <a:endParaRPr lang="ru-RU"/>
        </a:p>
      </dgm:t>
    </dgm:pt>
    <dgm:pt modelId="{D3277E88-4A25-4E41-AF9B-8199A9C8DF58}" type="sibTrans" cxnId="{F5A9F840-6CDF-454D-B43B-35AA1CFA7634}">
      <dgm:prSet/>
      <dgm:spPr/>
      <dgm:t>
        <a:bodyPr/>
        <a:lstStyle/>
        <a:p>
          <a:endParaRPr lang="ru-RU"/>
        </a:p>
      </dgm:t>
    </dgm:pt>
    <dgm:pt modelId="{AA8A275C-7292-42B5-BFBD-B025CC5610CA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latin typeface="Franklin Gothic Demi Cond" pitchFamily="34" charset="0"/>
            </a:rPr>
            <a:t>Личные права</a:t>
          </a:r>
          <a:r>
            <a:rPr lang="ru-RU" sz="2400" dirty="0" smtClean="0">
              <a:latin typeface="Franklin Gothic Demi Cond" pitchFamily="34" charset="0"/>
            </a:rPr>
            <a:t>(право на жизнь и здоровье, честь, достоинство, имя)</a:t>
          </a:r>
          <a:endParaRPr lang="ru-RU" sz="2400" dirty="0">
            <a:latin typeface="Franklin Gothic Demi Cond" pitchFamily="34" charset="0"/>
          </a:endParaRPr>
        </a:p>
      </dgm:t>
    </dgm:pt>
    <dgm:pt modelId="{B6BECB8C-7C74-4FAA-AC46-EFBFFF617963}" type="parTrans" cxnId="{0266C626-B54A-42EC-8D0B-0EC188BF4D50}">
      <dgm:prSet/>
      <dgm:spPr/>
      <dgm:t>
        <a:bodyPr/>
        <a:lstStyle/>
        <a:p>
          <a:endParaRPr lang="ru-RU"/>
        </a:p>
      </dgm:t>
    </dgm:pt>
    <dgm:pt modelId="{0D510316-B724-4EFB-9867-0DCA7F539561}" type="sibTrans" cxnId="{0266C626-B54A-42EC-8D0B-0EC188BF4D50}">
      <dgm:prSet/>
      <dgm:spPr/>
      <dgm:t>
        <a:bodyPr/>
        <a:lstStyle/>
        <a:p>
          <a:endParaRPr lang="ru-RU"/>
        </a:p>
      </dgm:t>
    </dgm:pt>
    <dgm:pt modelId="{5BDC7BB2-B6E9-4B53-84DB-0F26157A7D02}" type="pres">
      <dgm:prSet presAssocID="{F7F1F14E-E67B-44A8-833A-CE4C340761F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490CA23-A479-404B-83C9-D83F34443FAF}" type="pres">
      <dgm:prSet presAssocID="{88EEE474-CCDA-4CBB-AEE7-AE825FA376DF}" presName="root" presStyleCnt="0"/>
      <dgm:spPr/>
      <dgm:t>
        <a:bodyPr/>
        <a:lstStyle/>
        <a:p>
          <a:endParaRPr lang="ru-RU"/>
        </a:p>
      </dgm:t>
    </dgm:pt>
    <dgm:pt modelId="{5050514C-A2C3-4099-8321-AE5B3E7CFD94}" type="pres">
      <dgm:prSet presAssocID="{88EEE474-CCDA-4CBB-AEE7-AE825FA376DF}" presName="rootComposite" presStyleCnt="0"/>
      <dgm:spPr/>
      <dgm:t>
        <a:bodyPr/>
        <a:lstStyle/>
        <a:p>
          <a:endParaRPr lang="ru-RU"/>
        </a:p>
      </dgm:t>
    </dgm:pt>
    <dgm:pt modelId="{A5998C01-2D91-4E63-A6F0-7416D2B397E8}" type="pres">
      <dgm:prSet presAssocID="{88EEE474-CCDA-4CBB-AEE7-AE825FA376DF}" presName="rootText" presStyleLbl="node1" presStyleIdx="0" presStyleCnt="2" custScaleX="166907" custScaleY="128413" custLinFactNeighborX="-10072" custLinFactNeighborY="-8808"/>
      <dgm:spPr/>
      <dgm:t>
        <a:bodyPr/>
        <a:lstStyle/>
        <a:p>
          <a:endParaRPr lang="ru-RU"/>
        </a:p>
      </dgm:t>
    </dgm:pt>
    <dgm:pt modelId="{7811A7A2-D16D-4386-8ADB-A62E88C471D2}" type="pres">
      <dgm:prSet presAssocID="{88EEE474-CCDA-4CBB-AEE7-AE825FA376DF}" presName="rootConnector" presStyleLbl="node1" presStyleIdx="0" presStyleCnt="2"/>
      <dgm:spPr/>
      <dgm:t>
        <a:bodyPr/>
        <a:lstStyle/>
        <a:p>
          <a:endParaRPr lang="ru-RU"/>
        </a:p>
      </dgm:t>
    </dgm:pt>
    <dgm:pt modelId="{0BDF6F0E-EEA6-4142-AAA5-64BC364D45FE}" type="pres">
      <dgm:prSet presAssocID="{88EEE474-CCDA-4CBB-AEE7-AE825FA376DF}" presName="childShape" presStyleCnt="0"/>
      <dgm:spPr/>
      <dgm:t>
        <a:bodyPr/>
        <a:lstStyle/>
        <a:p>
          <a:endParaRPr lang="ru-RU"/>
        </a:p>
      </dgm:t>
    </dgm:pt>
    <dgm:pt modelId="{2C46BD37-D270-4A87-B555-D962B5528460}" type="pres">
      <dgm:prSet presAssocID="{61A460D2-53A6-41B8-9EB2-11236F723C51}" presName="Name13" presStyleLbl="parChTrans1D2" presStyleIdx="0" presStyleCnt="4"/>
      <dgm:spPr/>
      <dgm:t>
        <a:bodyPr/>
        <a:lstStyle/>
        <a:p>
          <a:endParaRPr lang="ru-RU"/>
        </a:p>
      </dgm:t>
    </dgm:pt>
    <dgm:pt modelId="{D0641761-282F-4629-A578-ED7D71DA5697}" type="pres">
      <dgm:prSet presAssocID="{6FA9969F-3C20-4077-BED7-DEBA32DB51EF}" presName="childText" presStyleLbl="bgAcc1" presStyleIdx="0" presStyleCnt="4" custScaleX="139129" custScaleY="128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8A87EE-E0C2-4B78-A40E-165248698161}" type="pres">
      <dgm:prSet presAssocID="{4D2A40CA-6200-4C2D-B450-B55430DF75CD}" presName="Name13" presStyleLbl="parChTrans1D2" presStyleIdx="1" presStyleCnt="4"/>
      <dgm:spPr/>
      <dgm:t>
        <a:bodyPr/>
        <a:lstStyle/>
        <a:p>
          <a:endParaRPr lang="ru-RU"/>
        </a:p>
      </dgm:t>
    </dgm:pt>
    <dgm:pt modelId="{467B73E6-E0E7-4F0D-ACA8-90EA0FD5A717}" type="pres">
      <dgm:prSet presAssocID="{DFC9BC52-61F3-415A-AC6F-99420513A123}" presName="childText" presStyleLbl="bgAcc1" presStyleIdx="1" presStyleCnt="4" custScaleX="228606" custScaleY="1984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299974-4AC6-471F-8C53-B33BB55180EB}" type="pres">
      <dgm:prSet presAssocID="{8817719C-A3AB-4A5D-8FB1-DF7727FF5542}" presName="root" presStyleCnt="0"/>
      <dgm:spPr/>
      <dgm:t>
        <a:bodyPr/>
        <a:lstStyle/>
        <a:p>
          <a:endParaRPr lang="ru-RU"/>
        </a:p>
      </dgm:t>
    </dgm:pt>
    <dgm:pt modelId="{269573BE-C76B-4D7F-8A40-CB75A08ED172}" type="pres">
      <dgm:prSet presAssocID="{8817719C-A3AB-4A5D-8FB1-DF7727FF5542}" presName="rootComposite" presStyleCnt="0"/>
      <dgm:spPr/>
      <dgm:t>
        <a:bodyPr/>
        <a:lstStyle/>
        <a:p>
          <a:endParaRPr lang="ru-RU"/>
        </a:p>
      </dgm:t>
    </dgm:pt>
    <dgm:pt modelId="{972BE1B7-89B8-430E-8B3F-E1B93EC7A396}" type="pres">
      <dgm:prSet presAssocID="{8817719C-A3AB-4A5D-8FB1-DF7727FF5542}" presName="rootText" presStyleLbl="node1" presStyleIdx="1" presStyleCnt="2" custScaleX="153845" custScaleY="128888"/>
      <dgm:spPr/>
      <dgm:t>
        <a:bodyPr/>
        <a:lstStyle/>
        <a:p>
          <a:endParaRPr lang="ru-RU"/>
        </a:p>
      </dgm:t>
    </dgm:pt>
    <dgm:pt modelId="{43033BA8-8B95-4092-B628-9819259C8AB6}" type="pres">
      <dgm:prSet presAssocID="{8817719C-A3AB-4A5D-8FB1-DF7727FF5542}" presName="rootConnector" presStyleLbl="node1" presStyleIdx="1" presStyleCnt="2"/>
      <dgm:spPr/>
      <dgm:t>
        <a:bodyPr/>
        <a:lstStyle/>
        <a:p>
          <a:endParaRPr lang="ru-RU"/>
        </a:p>
      </dgm:t>
    </dgm:pt>
    <dgm:pt modelId="{524F44DE-4AA7-473E-A946-89D4F56A1B4A}" type="pres">
      <dgm:prSet presAssocID="{8817719C-A3AB-4A5D-8FB1-DF7727FF5542}" presName="childShape" presStyleCnt="0"/>
      <dgm:spPr/>
      <dgm:t>
        <a:bodyPr/>
        <a:lstStyle/>
        <a:p>
          <a:endParaRPr lang="ru-RU"/>
        </a:p>
      </dgm:t>
    </dgm:pt>
    <dgm:pt modelId="{75C0C200-3FA5-4A28-A1B9-427F2538BD5D}" type="pres">
      <dgm:prSet presAssocID="{DFB4CF9A-5EC7-4674-B3AD-26C950CD7A1B}" presName="Name13" presStyleLbl="parChTrans1D2" presStyleIdx="2" presStyleCnt="4"/>
      <dgm:spPr/>
      <dgm:t>
        <a:bodyPr/>
        <a:lstStyle/>
        <a:p>
          <a:endParaRPr lang="ru-RU"/>
        </a:p>
      </dgm:t>
    </dgm:pt>
    <dgm:pt modelId="{8DF762F6-CE94-4AB6-8598-A8F99A304424}" type="pres">
      <dgm:prSet presAssocID="{1377595E-2DC3-4482-A3F9-FE68C0183D54}" presName="childText" presStyleLbl="bgAcc1" presStyleIdx="2" presStyleCnt="4" custScaleX="168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93E15-BDD1-4B29-AD62-5DE3EE969D81}" type="pres">
      <dgm:prSet presAssocID="{B6BECB8C-7C74-4FAA-AC46-EFBFFF61796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6B1AD29-78F5-4D8A-A459-E776F535B2C6}" type="pres">
      <dgm:prSet presAssocID="{AA8A275C-7292-42B5-BFBD-B025CC5610CA}" presName="childText" presStyleLbl="bgAcc1" presStyleIdx="3" presStyleCnt="4" custScaleX="189938" custScaleY="225664" custLinFactNeighborX="-4748" custLinFactNeighborY="-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E52796-C46B-4D75-BFBD-B77764078E9E}" type="presOf" srcId="{8817719C-A3AB-4A5D-8FB1-DF7727FF5542}" destId="{43033BA8-8B95-4092-B628-9819259C8AB6}" srcOrd="1" destOrd="0" presId="urn:microsoft.com/office/officeart/2005/8/layout/hierarchy3"/>
    <dgm:cxn modelId="{65002193-D19A-4316-BA4A-6F2BB9247FE6}" type="presOf" srcId="{DFB4CF9A-5EC7-4674-B3AD-26C950CD7A1B}" destId="{75C0C200-3FA5-4A28-A1B9-427F2538BD5D}" srcOrd="0" destOrd="0" presId="urn:microsoft.com/office/officeart/2005/8/layout/hierarchy3"/>
    <dgm:cxn modelId="{F5A9F840-6CDF-454D-B43B-35AA1CFA7634}" srcId="{8817719C-A3AB-4A5D-8FB1-DF7727FF5542}" destId="{1377595E-2DC3-4482-A3F9-FE68C0183D54}" srcOrd="0" destOrd="0" parTransId="{DFB4CF9A-5EC7-4674-B3AD-26C950CD7A1B}" sibTransId="{D3277E88-4A25-4E41-AF9B-8199A9C8DF58}"/>
    <dgm:cxn modelId="{56D0898B-773A-44CA-9EE8-761FC8F4B9AC}" type="presOf" srcId="{B6BECB8C-7C74-4FAA-AC46-EFBFFF617963}" destId="{D7793E15-BDD1-4B29-AD62-5DE3EE969D81}" srcOrd="0" destOrd="0" presId="urn:microsoft.com/office/officeart/2005/8/layout/hierarchy3"/>
    <dgm:cxn modelId="{2134553F-4A97-437B-87F0-CB8F03F7AA00}" srcId="{88EEE474-CCDA-4CBB-AEE7-AE825FA376DF}" destId="{DFC9BC52-61F3-415A-AC6F-99420513A123}" srcOrd="1" destOrd="0" parTransId="{4D2A40CA-6200-4C2D-B450-B55430DF75CD}" sibTransId="{28D693A8-3254-418D-B21D-5E0A16B3C3C6}"/>
    <dgm:cxn modelId="{181E254A-BD25-4E97-85A4-6FC7E94673E9}" srcId="{F7F1F14E-E67B-44A8-833A-CE4C340761F5}" destId="{8817719C-A3AB-4A5D-8FB1-DF7727FF5542}" srcOrd="1" destOrd="0" parTransId="{18BB57DC-A759-4EFC-9190-6C7B6447F5D5}" sibTransId="{11F816DB-61EF-43B4-88A7-DDDAE88875E1}"/>
    <dgm:cxn modelId="{243CD1B3-20EC-4324-A407-09C283A6DDC5}" type="presOf" srcId="{F7F1F14E-E67B-44A8-833A-CE4C340761F5}" destId="{5BDC7BB2-B6E9-4B53-84DB-0F26157A7D02}" srcOrd="0" destOrd="0" presId="urn:microsoft.com/office/officeart/2005/8/layout/hierarchy3"/>
    <dgm:cxn modelId="{B3FCF16B-761A-4357-B51C-D6EA84C67652}" type="presOf" srcId="{DFC9BC52-61F3-415A-AC6F-99420513A123}" destId="{467B73E6-E0E7-4F0D-ACA8-90EA0FD5A717}" srcOrd="0" destOrd="0" presId="urn:microsoft.com/office/officeart/2005/8/layout/hierarchy3"/>
    <dgm:cxn modelId="{5E04EC6E-9843-4659-B56D-5F8E669DF0BF}" type="presOf" srcId="{1377595E-2DC3-4482-A3F9-FE68C0183D54}" destId="{8DF762F6-CE94-4AB6-8598-A8F99A304424}" srcOrd="0" destOrd="0" presId="urn:microsoft.com/office/officeart/2005/8/layout/hierarchy3"/>
    <dgm:cxn modelId="{8D03B09B-C6AA-4D56-94C8-85D84C238509}" type="presOf" srcId="{4D2A40CA-6200-4C2D-B450-B55430DF75CD}" destId="{F08A87EE-E0C2-4B78-A40E-165248698161}" srcOrd="0" destOrd="0" presId="urn:microsoft.com/office/officeart/2005/8/layout/hierarchy3"/>
    <dgm:cxn modelId="{45CFB469-181A-453D-9827-75D443EFFC0C}" type="presOf" srcId="{88EEE474-CCDA-4CBB-AEE7-AE825FA376DF}" destId="{7811A7A2-D16D-4386-8ADB-A62E88C471D2}" srcOrd="1" destOrd="0" presId="urn:microsoft.com/office/officeart/2005/8/layout/hierarchy3"/>
    <dgm:cxn modelId="{4E0E676B-151F-487B-B117-A52F9826B3C2}" type="presOf" srcId="{8817719C-A3AB-4A5D-8FB1-DF7727FF5542}" destId="{972BE1B7-89B8-430E-8B3F-E1B93EC7A396}" srcOrd="0" destOrd="0" presId="urn:microsoft.com/office/officeart/2005/8/layout/hierarchy3"/>
    <dgm:cxn modelId="{69EE3297-DF7F-4C40-BD5C-13E4D61B1D98}" srcId="{88EEE474-CCDA-4CBB-AEE7-AE825FA376DF}" destId="{6FA9969F-3C20-4077-BED7-DEBA32DB51EF}" srcOrd="0" destOrd="0" parTransId="{61A460D2-53A6-41B8-9EB2-11236F723C51}" sibTransId="{1DAB3A63-AECB-4231-B595-4DC248C9231C}"/>
    <dgm:cxn modelId="{0266C626-B54A-42EC-8D0B-0EC188BF4D50}" srcId="{8817719C-A3AB-4A5D-8FB1-DF7727FF5542}" destId="{AA8A275C-7292-42B5-BFBD-B025CC5610CA}" srcOrd="1" destOrd="0" parTransId="{B6BECB8C-7C74-4FAA-AC46-EFBFFF617963}" sibTransId="{0D510316-B724-4EFB-9867-0DCA7F539561}"/>
    <dgm:cxn modelId="{ED0576FF-41B3-4A03-A6D9-E414E2D21561}" type="presOf" srcId="{61A460D2-53A6-41B8-9EB2-11236F723C51}" destId="{2C46BD37-D270-4A87-B555-D962B5528460}" srcOrd="0" destOrd="0" presId="urn:microsoft.com/office/officeart/2005/8/layout/hierarchy3"/>
    <dgm:cxn modelId="{A9EA7BE3-90A8-474A-9800-F911904A25EB}" srcId="{F7F1F14E-E67B-44A8-833A-CE4C340761F5}" destId="{88EEE474-CCDA-4CBB-AEE7-AE825FA376DF}" srcOrd="0" destOrd="0" parTransId="{56BF19E9-D301-47CC-A640-237F7A715015}" sibTransId="{0869D1F7-E1F6-48E0-85D1-7886361BF114}"/>
    <dgm:cxn modelId="{5AE72BB3-A19B-4076-B627-1151B2748C74}" type="presOf" srcId="{88EEE474-CCDA-4CBB-AEE7-AE825FA376DF}" destId="{A5998C01-2D91-4E63-A6F0-7416D2B397E8}" srcOrd="0" destOrd="0" presId="urn:microsoft.com/office/officeart/2005/8/layout/hierarchy3"/>
    <dgm:cxn modelId="{6A8F63D6-5DD6-4072-B54F-8A89426D5AF4}" type="presOf" srcId="{6FA9969F-3C20-4077-BED7-DEBA32DB51EF}" destId="{D0641761-282F-4629-A578-ED7D71DA5697}" srcOrd="0" destOrd="0" presId="urn:microsoft.com/office/officeart/2005/8/layout/hierarchy3"/>
    <dgm:cxn modelId="{C1266E3F-82E5-470A-ADDB-B0F47455B339}" type="presOf" srcId="{AA8A275C-7292-42B5-BFBD-B025CC5610CA}" destId="{B6B1AD29-78F5-4D8A-A459-E776F535B2C6}" srcOrd="0" destOrd="0" presId="urn:microsoft.com/office/officeart/2005/8/layout/hierarchy3"/>
    <dgm:cxn modelId="{881D45D7-4E4A-4FF3-936A-C0B6200C922C}" type="presParOf" srcId="{5BDC7BB2-B6E9-4B53-84DB-0F26157A7D02}" destId="{6490CA23-A479-404B-83C9-D83F34443FAF}" srcOrd="0" destOrd="0" presId="urn:microsoft.com/office/officeart/2005/8/layout/hierarchy3"/>
    <dgm:cxn modelId="{D0CECCA9-0772-4DEE-B6F0-C8B821D85506}" type="presParOf" srcId="{6490CA23-A479-404B-83C9-D83F34443FAF}" destId="{5050514C-A2C3-4099-8321-AE5B3E7CFD94}" srcOrd="0" destOrd="0" presId="urn:microsoft.com/office/officeart/2005/8/layout/hierarchy3"/>
    <dgm:cxn modelId="{4AAFA772-ED54-4184-A1E2-D498B7C7B040}" type="presParOf" srcId="{5050514C-A2C3-4099-8321-AE5B3E7CFD94}" destId="{A5998C01-2D91-4E63-A6F0-7416D2B397E8}" srcOrd="0" destOrd="0" presId="urn:microsoft.com/office/officeart/2005/8/layout/hierarchy3"/>
    <dgm:cxn modelId="{8A3407A3-1CE8-47E3-BCAF-8CE8FB835696}" type="presParOf" srcId="{5050514C-A2C3-4099-8321-AE5B3E7CFD94}" destId="{7811A7A2-D16D-4386-8ADB-A62E88C471D2}" srcOrd="1" destOrd="0" presId="urn:microsoft.com/office/officeart/2005/8/layout/hierarchy3"/>
    <dgm:cxn modelId="{9D0040CF-3355-4D31-A507-4F2CF56339BC}" type="presParOf" srcId="{6490CA23-A479-404B-83C9-D83F34443FAF}" destId="{0BDF6F0E-EEA6-4142-AAA5-64BC364D45FE}" srcOrd="1" destOrd="0" presId="urn:microsoft.com/office/officeart/2005/8/layout/hierarchy3"/>
    <dgm:cxn modelId="{E114AA44-0F0E-46DC-9CE3-662E237959E1}" type="presParOf" srcId="{0BDF6F0E-EEA6-4142-AAA5-64BC364D45FE}" destId="{2C46BD37-D270-4A87-B555-D962B5528460}" srcOrd="0" destOrd="0" presId="urn:microsoft.com/office/officeart/2005/8/layout/hierarchy3"/>
    <dgm:cxn modelId="{4D4AD0A8-ACF4-4D33-B13F-E292DB823E81}" type="presParOf" srcId="{0BDF6F0E-EEA6-4142-AAA5-64BC364D45FE}" destId="{D0641761-282F-4629-A578-ED7D71DA5697}" srcOrd="1" destOrd="0" presId="urn:microsoft.com/office/officeart/2005/8/layout/hierarchy3"/>
    <dgm:cxn modelId="{E3E9E1A0-573E-4B9E-8D7C-E3073FAEA8D1}" type="presParOf" srcId="{0BDF6F0E-EEA6-4142-AAA5-64BC364D45FE}" destId="{F08A87EE-E0C2-4B78-A40E-165248698161}" srcOrd="2" destOrd="0" presId="urn:microsoft.com/office/officeart/2005/8/layout/hierarchy3"/>
    <dgm:cxn modelId="{D8B22C92-EA31-48FC-B1CD-48C453B41C70}" type="presParOf" srcId="{0BDF6F0E-EEA6-4142-AAA5-64BC364D45FE}" destId="{467B73E6-E0E7-4F0D-ACA8-90EA0FD5A717}" srcOrd="3" destOrd="0" presId="urn:microsoft.com/office/officeart/2005/8/layout/hierarchy3"/>
    <dgm:cxn modelId="{F6EAD480-47F2-4DFC-BA32-8A877522A76C}" type="presParOf" srcId="{5BDC7BB2-B6E9-4B53-84DB-0F26157A7D02}" destId="{BF299974-4AC6-471F-8C53-B33BB55180EB}" srcOrd="1" destOrd="0" presId="urn:microsoft.com/office/officeart/2005/8/layout/hierarchy3"/>
    <dgm:cxn modelId="{18FEAFB7-932D-4D37-B6E0-C8A257454BA6}" type="presParOf" srcId="{BF299974-4AC6-471F-8C53-B33BB55180EB}" destId="{269573BE-C76B-4D7F-8A40-CB75A08ED172}" srcOrd="0" destOrd="0" presId="urn:microsoft.com/office/officeart/2005/8/layout/hierarchy3"/>
    <dgm:cxn modelId="{CACC75B2-2F25-4AAE-AFC2-49BF53C53627}" type="presParOf" srcId="{269573BE-C76B-4D7F-8A40-CB75A08ED172}" destId="{972BE1B7-89B8-430E-8B3F-E1B93EC7A396}" srcOrd="0" destOrd="0" presId="urn:microsoft.com/office/officeart/2005/8/layout/hierarchy3"/>
    <dgm:cxn modelId="{E2BF5A22-B4A1-4E2D-BE1A-B60FD25ABA45}" type="presParOf" srcId="{269573BE-C76B-4D7F-8A40-CB75A08ED172}" destId="{43033BA8-8B95-4092-B628-9819259C8AB6}" srcOrd="1" destOrd="0" presId="urn:microsoft.com/office/officeart/2005/8/layout/hierarchy3"/>
    <dgm:cxn modelId="{3CFDDB60-6398-4DC9-AE1B-B789F7796D33}" type="presParOf" srcId="{BF299974-4AC6-471F-8C53-B33BB55180EB}" destId="{524F44DE-4AA7-473E-A946-89D4F56A1B4A}" srcOrd="1" destOrd="0" presId="urn:microsoft.com/office/officeart/2005/8/layout/hierarchy3"/>
    <dgm:cxn modelId="{38DFC4F0-4B8A-435A-96B8-BD05C8A5D770}" type="presParOf" srcId="{524F44DE-4AA7-473E-A946-89D4F56A1B4A}" destId="{75C0C200-3FA5-4A28-A1B9-427F2538BD5D}" srcOrd="0" destOrd="0" presId="urn:microsoft.com/office/officeart/2005/8/layout/hierarchy3"/>
    <dgm:cxn modelId="{E85ED890-1EA9-43B6-BD7F-D4B5A722D6F1}" type="presParOf" srcId="{524F44DE-4AA7-473E-A946-89D4F56A1B4A}" destId="{8DF762F6-CE94-4AB6-8598-A8F99A304424}" srcOrd="1" destOrd="0" presId="urn:microsoft.com/office/officeart/2005/8/layout/hierarchy3"/>
    <dgm:cxn modelId="{5871E4A9-3F8F-45A0-893D-51873138D7CE}" type="presParOf" srcId="{524F44DE-4AA7-473E-A946-89D4F56A1B4A}" destId="{D7793E15-BDD1-4B29-AD62-5DE3EE969D81}" srcOrd="2" destOrd="0" presId="urn:microsoft.com/office/officeart/2005/8/layout/hierarchy3"/>
    <dgm:cxn modelId="{5A49C861-1A89-41C5-A25B-3BFF5FDDD73F}" type="presParOf" srcId="{524F44DE-4AA7-473E-A946-89D4F56A1B4A}" destId="{B6B1AD29-78F5-4D8A-A459-E776F535B2C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998C01-2D91-4E63-A6F0-7416D2B397E8}">
      <dsp:nvSpPr>
        <dsp:cNvPr id="0" name=""/>
        <dsp:cNvSpPr/>
      </dsp:nvSpPr>
      <dsp:spPr>
        <a:xfrm>
          <a:off x="0" y="0"/>
          <a:ext cx="3350108" cy="128873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2700"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Demi Cond" pitchFamily="34" charset="0"/>
            </a:rPr>
            <a:t>Имущественные</a:t>
          </a:r>
          <a:endParaRPr lang="ru-RU" sz="2800" kern="1200" dirty="0">
            <a:latin typeface="Franklin Gothic Demi Cond" pitchFamily="34" charset="0"/>
          </a:endParaRPr>
        </a:p>
      </dsp:txBody>
      <dsp:txXfrm>
        <a:off x="37746" y="37746"/>
        <a:ext cx="3274616" cy="1213241"/>
      </dsp:txXfrm>
    </dsp:sp>
    <dsp:sp modelId="{2C46BD37-D270-4A87-B555-D962B5528460}">
      <dsp:nvSpPr>
        <dsp:cNvPr id="0" name=""/>
        <dsp:cNvSpPr/>
      </dsp:nvSpPr>
      <dsp:spPr>
        <a:xfrm>
          <a:off x="335010" y="1288733"/>
          <a:ext cx="503546" cy="895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653"/>
              </a:lnTo>
              <a:lnTo>
                <a:pt x="503546" y="895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641761-282F-4629-A578-ED7D71DA5697}">
      <dsp:nvSpPr>
        <dsp:cNvPr id="0" name=""/>
        <dsp:cNvSpPr/>
      </dsp:nvSpPr>
      <dsp:spPr>
        <a:xfrm>
          <a:off x="838557" y="1540055"/>
          <a:ext cx="2234045" cy="128866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Demi Cond" pitchFamily="34" charset="0"/>
            </a:rPr>
            <a:t>Вещные</a:t>
          </a:r>
          <a:r>
            <a:rPr lang="ru-RU" sz="2400" kern="1200" dirty="0" smtClean="0">
              <a:latin typeface="Franklin Gothic Demi Cond" pitchFamily="34" charset="0"/>
            </a:rPr>
            <a:t> (по поводу вещей, ценных бумаг и т.д.)</a:t>
          </a:r>
          <a:endParaRPr lang="ru-RU" sz="2400" kern="1200" dirty="0">
            <a:latin typeface="Franklin Gothic Demi Cond" pitchFamily="34" charset="0"/>
          </a:endParaRPr>
        </a:p>
      </dsp:txBody>
      <dsp:txXfrm>
        <a:off x="876301" y="1577799"/>
        <a:ext cx="2158557" cy="1213175"/>
      </dsp:txXfrm>
    </dsp:sp>
    <dsp:sp modelId="{F08A87EE-E0C2-4B78-A40E-165248698161}">
      <dsp:nvSpPr>
        <dsp:cNvPr id="0" name=""/>
        <dsp:cNvSpPr/>
      </dsp:nvSpPr>
      <dsp:spPr>
        <a:xfrm>
          <a:off x="335010" y="1288733"/>
          <a:ext cx="503546" cy="2786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6910"/>
              </a:lnTo>
              <a:lnTo>
                <a:pt x="503546" y="27869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7B73E6-E0E7-4F0D-ACA8-90EA0FD5A717}">
      <dsp:nvSpPr>
        <dsp:cNvPr id="0" name=""/>
        <dsp:cNvSpPr/>
      </dsp:nvSpPr>
      <dsp:spPr>
        <a:xfrm>
          <a:off x="838557" y="3079615"/>
          <a:ext cx="3670809" cy="199205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Demi Cond" pitchFamily="34" charset="0"/>
            </a:rPr>
            <a:t>Обязательственные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Franklin Gothic Demi Cond" pitchFamily="34" charset="0"/>
            </a:rPr>
            <a:t>( по поводу передачи имущества, выполнения работ, оказания услуг)</a:t>
          </a:r>
          <a:endParaRPr lang="ru-RU" sz="2400" kern="1200" dirty="0">
            <a:latin typeface="Franklin Gothic Demi Cond" pitchFamily="34" charset="0"/>
          </a:endParaRPr>
        </a:p>
      </dsp:txBody>
      <dsp:txXfrm>
        <a:off x="896902" y="3137960"/>
        <a:ext cx="3554119" cy="1875366"/>
      </dsp:txXfrm>
    </dsp:sp>
    <dsp:sp modelId="{972BE1B7-89B8-430E-8B3F-E1B93EC7A396}">
      <dsp:nvSpPr>
        <dsp:cNvPr id="0" name=""/>
        <dsp:cNvSpPr/>
      </dsp:nvSpPr>
      <dsp:spPr>
        <a:xfrm>
          <a:off x="4393573" y="425"/>
          <a:ext cx="3087931" cy="129350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cap="none" spc="0" dirty="0" smtClean="0">
            <a:ln w="12700">
              <a:prstDash val="solid"/>
            </a:ln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2700"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Demi Cond" pitchFamily="34" charset="0"/>
            </a:rPr>
            <a:t>Личные неимущественные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431458" y="38310"/>
        <a:ext cx="3012161" cy="1217730"/>
      </dsp:txXfrm>
    </dsp:sp>
    <dsp:sp modelId="{75C0C200-3FA5-4A28-A1B9-427F2538BD5D}">
      <dsp:nvSpPr>
        <dsp:cNvPr id="0" name=""/>
        <dsp:cNvSpPr/>
      </dsp:nvSpPr>
      <dsp:spPr>
        <a:xfrm>
          <a:off x="4702367" y="1293926"/>
          <a:ext cx="308793" cy="752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688"/>
              </a:lnTo>
              <a:lnTo>
                <a:pt x="308793" y="7526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F762F6-CE94-4AB6-8598-A8F99A304424}">
      <dsp:nvSpPr>
        <dsp:cNvPr id="0" name=""/>
        <dsp:cNvSpPr/>
      </dsp:nvSpPr>
      <dsp:spPr>
        <a:xfrm>
          <a:off x="5011160" y="1544822"/>
          <a:ext cx="2712072" cy="100358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tx1"/>
          </a:solidFill>
          <a:prstDash val="solid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Demi Cond" pitchFamily="34" charset="0"/>
            </a:rPr>
            <a:t>Право на интеллектуальную собственность</a:t>
          </a:r>
          <a:endParaRPr lang="ru-RU" sz="2400" b="1" kern="1200" cap="none" spc="0" dirty="0">
            <a:ln w="11430"/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Franklin Gothic Demi Cond" pitchFamily="34" charset="0"/>
          </a:endParaRPr>
        </a:p>
      </dsp:txBody>
      <dsp:txXfrm>
        <a:off x="5040554" y="1574216"/>
        <a:ext cx="2653284" cy="944797"/>
      </dsp:txXfrm>
    </dsp:sp>
    <dsp:sp modelId="{D7793E15-BDD1-4B29-AD62-5DE3EE969D81}">
      <dsp:nvSpPr>
        <dsp:cNvPr id="0" name=""/>
        <dsp:cNvSpPr/>
      </dsp:nvSpPr>
      <dsp:spPr>
        <a:xfrm>
          <a:off x="4702367" y="1293926"/>
          <a:ext cx="232552" cy="2630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788"/>
              </a:lnTo>
              <a:lnTo>
                <a:pt x="232552" y="26307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B1AD29-78F5-4D8A-A459-E776F535B2C6}">
      <dsp:nvSpPr>
        <dsp:cNvPr id="0" name=""/>
        <dsp:cNvSpPr/>
      </dsp:nvSpPr>
      <dsp:spPr>
        <a:xfrm>
          <a:off x="4934919" y="2792349"/>
          <a:ext cx="3049903" cy="226473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Franklin Gothic Demi Cond" pitchFamily="34" charset="0"/>
            </a:rPr>
            <a:t>Личные права</a:t>
          </a:r>
          <a:r>
            <a:rPr lang="ru-RU" sz="2400" kern="1200" dirty="0" smtClean="0">
              <a:latin typeface="Franklin Gothic Demi Cond" pitchFamily="34" charset="0"/>
            </a:rPr>
            <a:t>(право на жизнь и здоровье, честь, достоинство, имя)</a:t>
          </a:r>
          <a:endParaRPr lang="ru-RU" sz="2400" kern="1200" dirty="0">
            <a:latin typeface="Franklin Gothic Demi Cond" pitchFamily="34" charset="0"/>
          </a:endParaRPr>
        </a:p>
      </dsp:txBody>
      <dsp:txXfrm>
        <a:off x="5001251" y="2858681"/>
        <a:ext cx="2917239" cy="2132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arhivurokov.ru/multiurok/html/2017/04/28/s_59031b8e120d3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" y="22386"/>
            <a:ext cx="9140052" cy="671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805597"/>
      </p:ext>
    </p:extLst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cf.ppt-online.org/files/slide/u/uLmvzVo94Y3XwlHc2EtyJDifgGexQNSp1TRO0I/slide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99392"/>
            <a:ext cx="8889504" cy="665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219297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900igr.net/datas/pravo/Pravovye-otnoshenija/0032-032-Sdelka-i-dogov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029"/>
            <a:ext cx="8783960" cy="658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313521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bigslide.ru/images/47/46160/960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1952" cy="653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430935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Franklin Gothic Demi Cond" pitchFamily="34" charset="0"/>
              </a:rPr>
              <a:t>Потребитель имеет право: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b="1" dirty="0" smtClean="0">
                <a:latin typeface="Franklin Gothic Demi Cond" pitchFamily="34" charset="0"/>
              </a:rPr>
              <a:t>на необходимую и достоверную информацию о товаре( срок годности, срок службы, гарантийный срок…), включая инструкцию, которая обязательно должна быть на понятном языке;</a:t>
            </a:r>
          </a:p>
          <a:p>
            <a:r>
              <a:rPr lang="ru-RU" b="1" dirty="0" smtClean="0">
                <a:latin typeface="Franklin Gothic Demi Cond" pitchFamily="34" charset="0"/>
              </a:rPr>
              <a:t>на качество товара, т.е. на его соответствие требованиям стандарта или условиям договора;</a:t>
            </a:r>
            <a:endParaRPr lang="ru-RU" dirty="0" smtClean="0">
              <a:latin typeface="Franklin Gothic Demi Cond" pitchFamily="34" charset="0"/>
            </a:endParaRPr>
          </a:p>
          <a:p>
            <a:r>
              <a:rPr lang="ru-RU" b="1" dirty="0" smtClean="0">
                <a:latin typeface="Franklin Gothic Demi Cond" pitchFamily="34" charset="0"/>
              </a:rPr>
              <a:t>на безопасность товара (услуги) для жизни, здоровья, имущества потребителя, а также окружающей среды.</a:t>
            </a:r>
            <a:endParaRPr lang="ru-RU" dirty="0" smtClean="0">
              <a:latin typeface="Franklin Gothic Demi Cond" pitchFamily="34" charset="0"/>
            </a:endParaRPr>
          </a:p>
          <a:p>
            <a:endParaRPr lang="ru-RU" dirty="0" smtClean="0">
              <a:latin typeface="Franklin Gothic Demi Cond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8194" name="Picture 2" descr="http://saratovmer.ru/UserFiles/pravapotreb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8" y="188640"/>
            <a:ext cx="886696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61451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Franklin Gothic Demi Cond" pitchFamily="34" charset="0"/>
              </a:rPr>
              <a:t>Выберите верное утверждение:</a:t>
            </a:r>
            <a:endParaRPr lang="ru-RU" sz="4000" dirty="0">
              <a:latin typeface="Franklin Gothic Demi Con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Franklin Gothic Demi Cond" pitchFamily="34" charset="0"/>
              </a:rPr>
              <a:t>В возрасте 5 лет наступает частичная дееспособность.</a:t>
            </a:r>
          </a:p>
          <a:p>
            <a:pPr marL="514350" indent="-514350">
              <a:buNone/>
            </a:pPr>
            <a:r>
              <a:rPr lang="ru-RU" b="1" dirty="0" smtClean="0">
                <a:latin typeface="Franklin Gothic Demi Cond" pitchFamily="34" charset="0"/>
              </a:rPr>
              <a:t>2. Подросток 14 лет может самостоятельно распоряжаться своей стипендией.</a:t>
            </a:r>
          </a:p>
          <a:p>
            <a:pPr marL="514350" indent="-514350">
              <a:buNone/>
            </a:pPr>
            <a:r>
              <a:rPr lang="ru-RU" b="1" dirty="0" smtClean="0">
                <a:latin typeface="Franklin Gothic Demi Cond" pitchFamily="34" charset="0"/>
              </a:rPr>
              <a:t>3.</a:t>
            </a: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anklin Gothic Demi Cond" pitchFamily="34" charset="0"/>
              </a:rPr>
              <a:t> Гражданское право регулирует</a:t>
            </a:r>
            <a:r>
              <a:rPr lang="ru-RU" b="1" dirty="0" smtClean="0">
                <a:latin typeface="Franklin Gothic Demi Cond" pitchFamily="34" charset="0"/>
              </a:rPr>
              <a:t> л</a:t>
            </a:r>
            <a:r>
              <a:rPr lang="ru-RU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anklin Gothic Demi Cond" pitchFamily="34" charset="0"/>
              </a:rPr>
              <a:t>ичные неимущественные отношения. </a:t>
            </a:r>
            <a:endParaRPr lang="ru-RU" b="1" dirty="0" smtClean="0">
              <a:latin typeface="Franklin Gothic Demi Cond" pitchFamily="34" charset="0"/>
            </a:endParaRPr>
          </a:p>
          <a:p>
            <a:pPr marL="514350" indent="-514350">
              <a:buNone/>
            </a:pPr>
            <a:r>
              <a:rPr lang="ru-RU" b="1" dirty="0" smtClean="0">
                <a:latin typeface="Franklin Gothic Demi Cond" pitchFamily="34" charset="0"/>
              </a:rPr>
              <a:t>4. Имущественная самостоятельность сторон - условие гражданских правоотношений.</a:t>
            </a:r>
            <a:endParaRPr lang="ru-RU" b="1" dirty="0">
              <a:latin typeface="Franklin Gothic Demi Cond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latin typeface="Franklin Gothic Demi Cond" pitchFamily="34" charset="0"/>
              </a:rPr>
              <a:t>5</a:t>
            </a:r>
            <a:r>
              <a:rPr lang="ru-RU" b="1" dirty="0" smtClean="0">
                <a:latin typeface="Franklin Gothic Demi Cond" pitchFamily="34" charset="0"/>
              </a:rPr>
              <a:t>. Для защиты потребительских прав  нужен чек.</a:t>
            </a:r>
          </a:p>
          <a:p>
            <a:pPr>
              <a:buNone/>
            </a:pPr>
            <a:r>
              <a:rPr lang="ru-RU" b="1" dirty="0" smtClean="0">
                <a:latin typeface="Franklin Gothic Demi Cond" pitchFamily="34" charset="0"/>
              </a:rPr>
              <a:t>6.  Чтобы заключить договор  взаимное согласие не нужно.</a:t>
            </a:r>
          </a:p>
          <a:p>
            <a:pPr marL="514350" indent="-514350">
              <a:buAutoNum type="arabicPeriod" startAt="7"/>
            </a:pPr>
            <a:r>
              <a:rPr lang="ru-RU" b="1" dirty="0" smtClean="0">
                <a:latin typeface="Franklin Gothic Demi Cond" pitchFamily="34" charset="0"/>
              </a:rPr>
              <a:t>Бытовую технику можно продавать без инструкции.</a:t>
            </a:r>
          </a:p>
          <a:p>
            <a:pPr marL="514350" indent="-514350">
              <a:buAutoNum type="arabicPeriod" startAt="8"/>
            </a:pPr>
            <a:r>
              <a:rPr lang="ru-RU" b="1" dirty="0" smtClean="0">
                <a:latin typeface="Franklin Gothic Demi Cond" pitchFamily="34" charset="0"/>
              </a:rPr>
              <a:t>Договор – это сделка в которой участвует две и  более сторон.</a:t>
            </a:r>
          </a:p>
          <a:p>
            <a:pPr marL="514350" indent="-514350">
              <a:buAutoNum type="arabicPeriod" startAt="9"/>
            </a:pPr>
            <a:r>
              <a:rPr lang="ru-RU" b="1" dirty="0" smtClean="0">
                <a:latin typeface="Franklin Gothic Demi Cond" pitchFamily="34" charset="0"/>
              </a:rPr>
              <a:t>Дети </a:t>
            </a:r>
            <a:r>
              <a:rPr lang="ru-RU" b="1" dirty="0" smtClean="0">
                <a:latin typeface="Franklin Gothic Demi Cond" pitchFamily="34" charset="0"/>
              </a:rPr>
              <a:t>5 </a:t>
            </a:r>
            <a:r>
              <a:rPr lang="ru-RU" b="1" dirty="0" smtClean="0">
                <a:latin typeface="Franklin Gothic Demi Cond" pitchFamily="34" charset="0"/>
              </a:rPr>
              <a:t>лет не могут совершать мелкие бытовые сделки.</a:t>
            </a:r>
          </a:p>
          <a:p>
            <a:pPr marL="514350" indent="-514350">
              <a:buNone/>
            </a:pPr>
            <a:r>
              <a:rPr lang="ru-RU" b="1" dirty="0" smtClean="0">
                <a:latin typeface="Franklin Gothic Demi Cond" pitchFamily="34" charset="0"/>
              </a:rPr>
              <a:t>10. Участниками гражданских правоотношений  являются физические и юридические лица.</a:t>
            </a:r>
          </a:p>
          <a:p>
            <a:pPr marL="514350" indent="-514350">
              <a:buNone/>
            </a:pPr>
            <a:endParaRPr lang="ru-RU" dirty="0">
              <a:latin typeface="Franklin Gothic Demi Cond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Franklin Gothic Demi Cond" pitchFamily="34" charset="0"/>
              </a:rPr>
              <a:t>Эти утверждения верны </a:t>
            </a:r>
            <a:r>
              <a:rPr lang="ru-RU" sz="4000" dirty="0" smtClean="0">
                <a:latin typeface="Franklin Gothic Demi" pitchFamily="34" charset="0"/>
              </a:rPr>
              <a:t>:</a:t>
            </a:r>
            <a:endParaRPr lang="ru-RU" sz="4000" dirty="0">
              <a:latin typeface="Franklin Gothic Dem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Franklin Gothic Demi Cond" pitchFamily="34" charset="0"/>
              </a:rPr>
              <a:t>2. Подросток 14 лет может самостоятельно распоряжаться своей стипендией.</a:t>
            </a:r>
          </a:p>
          <a:p>
            <a:pPr>
              <a:buNone/>
            </a:pPr>
            <a:r>
              <a:rPr lang="ru-RU" b="1" dirty="0" smtClean="0">
                <a:latin typeface="Franklin Gothic Demi Cond" pitchFamily="34" charset="0"/>
              </a:rPr>
              <a:t>4. Имущественная самостоятельность сторон - условие гражданских правоотношений.</a:t>
            </a:r>
          </a:p>
          <a:p>
            <a:pPr>
              <a:buNone/>
            </a:pPr>
            <a:r>
              <a:rPr lang="ru-RU" b="1" dirty="0" smtClean="0">
                <a:latin typeface="Franklin Gothic Demi Cond" pitchFamily="34" charset="0"/>
              </a:rPr>
              <a:t>8. Договор – это сделка в которой участвует две и  более сторон.</a:t>
            </a:r>
          </a:p>
          <a:p>
            <a:pPr>
              <a:buNone/>
            </a:pPr>
            <a:r>
              <a:rPr lang="ru-RU" b="1" dirty="0" smtClean="0">
                <a:latin typeface="Franklin Gothic Demi Cond" pitchFamily="34" charset="0"/>
              </a:rPr>
              <a:t>10. Участниками гражданских правоотношений  являются физические и юридические лица.</a:t>
            </a:r>
          </a:p>
          <a:p>
            <a:pPr>
              <a:buNone/>
            </a:pPr>
            <a:endParaRPr lang="ru-RU" b="1" dirty="0" smtClean="0">
              <a:latin typeface="Franklin Gothic Demi Cond" pitchFamily="34" charset="0"/>
            </a:endParaRPr>
          </a:p>
          <a:p>
            <a:pPr>
              <a:buNone/>
            </a:pPr>
            <a:endParaRPr lang="ru-RU" b="1" dirty="0" smtClean="0">
              <a:latin typeface="Franklin Gothic Demi Cond" pitchFamily="34" charset="0"/>
            </a:endParaRPr>
          </a:p>
          <a:p>
            <a:pPr>
              <a:buNone/>
            </a:pPr>
            <a:endParaRPr lang="ru-RU" b="1" dirty="0" smtClean="0">
              <a:latin typeface="Franklin Gothic Demi Cond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https://ds04.infourok.ru/uploads/ex/05fc/000dae13-8527948a/hello_html_da0944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2" y="138112"/>
            <a:ext cx="8639944" cy="647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282047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Franklin Gothic Demi Cond" pitchFamily="34" charset="0"/>
              </a:rPr>
              <a:t>Гражданские правоотношения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latin typeface="Franklin Gothic Demi Cond" pitchFamily="34" charset="0"/>
              </a:rPr>
              <a:t/>
            </a:r>
            <a:br>
              <a:rPr lang="ru-RU" dirty="0" smtClean="0">
                <a:latin typeface="Franklin Gothic Demi Cond" pitchFamily="34" charset="0"/>
              </a:rPr>
            </a:br>
            <a:r>
              <a:rPr lang="ru-RU" dirty="0" smtClean="0">
                <a:latin typeface="Franklin Gothic Demi Cond" pitchFamily="34" charset="0"/>
              </a:rPr>
              <a:t/>
            </a:r>
            <a:br>
              <a:rPr lang="ru-RU" dirty="0" smtClean="0">
                <a:latin typeface="Franklin Gothic Demi Cond" pitchFamily="34" charset="0"/>
              </a:rPr>
            </a:br>
            <a:endParaRPr lang="ru-RU" dirty="0"/>
          </a:p>
        </p:txBody>
      </p:sp>
      <p:pic>
        <p:nvPicPr>
          <p:cNvPr id="5" name="Picture 3" descr="D:\Fem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6096000" cy="40576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Franklin Gothic Demi Cond" pitchFamily="34" charset="0"/>
              </a:rPr>
              <a:t>Гражданские правоотношения</a:t>
            </a:r>
            <a:endParaRPr lang="ru-RU" dirty="0"/>
          </a:p>
        </p:txBody>
      </p:sp>
      <p:sp>
        <p:nvSpPr>
          <p:cNvPr id="4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Franklin Gothic Demi Cond" pitchFamily="34" charset="0"/>
              </a:rPr>
              <a:t>Гражданские правоотношения - это имущественные или личные неимущественные отношения, регулируемые нормами </a:t>
            </a:r>
          </a:p>
          <a:p>
            <a:pPr>
              <a:buNone/>
            </a:pPr>
            <a:r>
              <a:rPr lang="ru-RU" sz="3600" b="1" dirty="0" smtClean="0">
                <a:latin typeface="Franklin Gothic Demi Cond" pitchFamily="34" charset="0"/>
              </a:rPr>
              <a:t>    гражданского права</a:t>
            </a:r>
            <a:r>
              <a:rPr lang="ru-RU" sz="4000" b="1" dirty="0" smtClean="0">
                <a:latin typeface="Franklin Gothic Demi Cond" pitchFamily="34" charset="0"/>
              </a:rPr>
              <a:t>. </a:t>
            </a:r>
            <a:r>
              <a:rPr lang="ru-RU" b="1" dirty="0" smtClean="0">
                <a:latin typeface="Franklin Gothic Demi Cond" pitchFamily="34" charset="0"/>
              </a:rPr>
              <a:t> </a:t>
            </a:r>
          </a:p>
          <a:p>
            <a:endParaRPr lang="ru-RU" b="1" dirty="0"/>
          </a:p>
        </p:txBody>
      </p:sp>
      <p:pic>
        <p:nvPicPr>
          <p:cNvPr id="5" name="Picture 6" descr="D:\AAEAAQAAAAAAAAffAAAAJGUyZjVjOTliLTA1ZjYtNDQ2My04MDQ4LWMwNzgxZGRlMzAyOQ-350x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861048"/>
            <a:ext cx="3333750" cy="19145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Franklin Gothic Demi Cond" pitchFamily="34" charset="0"/>
              </a:rPr>
              <a:t>Принципы гражданских правоотношений</a:t>
            </a:r>
            <a:endParaRPr lang="ru-RU" dirty="0"/>
          </a:p>
        </p:txBody>
      </p:sp>
      <p:sp>
        <p:nvSpPr>
          <p:cNvPr id="4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b="1" dirty="0" smtClean="0"/>
              <a:t> </a:t>
            </a:r>
            <a:r>
              <a:rPr lang="ru-RU" b="1" dirty="0" smtClean="0">
                <a:latin typeface="Franklin Gothic Demi Cond" pitchFamily="34" charset="0"/>
              </a:rPr>
              <a:t>свобода договора; </a:t>
            </a:r>
            <a:endParaRPr lang="ru-RU" dirty="0" smtClean="0">
              <a:latin typeface="Franklin Gothic Demi Cond" pitchFamily="34" charset="0"/>
            </a:endParaRPr>
          </a:p>
          <a:p>
            <a:pPr lvl="0"/>
            <a:r>
              <a:rPr lang="ru-RU" b="1" dirty="0" smtClean="0">
                <a:latin typeface="Franklin Gothic Demi Cond" pitchFamily="34" charset="0"/>
              </a:rPr>
              <a:t>равенство сторон; </a:t>
            </a:r>
            <a:endParaRPr lang="ru-RU" dirty="0" smtClean="0">
              <a:latin typeface="Franklin Gothic Demi Cond" pitchFamily="34" charset="0"/>
            </a:endParaRPr>
          </a:p>
          <a:p>
            <a:pPr lvl="0"/>
            <a:r>
              <a:rPr lang="ru-RU" b="1" dirty="0" smtClean="0">
                <a:latin typeface="Franklin Gothic Demi Cond" pitchFamily="34" charset="0"/>
              </a:rPr>
              <a:t>имущественная самостоятельность сторон; </a:t>
            </a:r>
            <a:endParaRPr lang="ru-RU" dirty="0" smtClean="0">
              <a:latin typeface="Franklin Gothic Demi Cond" pitchFamily="34" charset="0"/>
            </a:endParaRPr>
          </a:p>
          <a:p>
            <a:pPr lvl="0"/>
            <a:r>
              <a:rPr lang="ru-RU" b="1" dirty="0" smtClean="0">
                <a:latin typeface="Franklin Gothic Demi Cond" pitchFamily="34" charset="0"/>
              </a:rPr>
              <a:t>взаимная инициатива </a:t>
            </a:r>
            <a:endParaRPr lang="ru-RU" dirty="0" smtClean="0">
              <a:latin typeface="Franklin Gothic Demi Cond" pitchFamily="34" charset="0"/>
            </a:endParaRP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1" descr="D:\454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933056"/>
            <a:ext cx="4267200" cy="2085975"/>
          </a:xfrm>
          <a:prstGeom prst="rect">
            <a:avLst/>
          </a:prstGeom>
          <a:noFill/>
        </p:spPr>
      </p:pic>
      <p:pic>
        <p:nvPicPr>
          <p:cNvPr id="1026" name="Picture 2" descr="https://cf.ppt-online.org/files1/slide/a/AkrbvEt49hdUYxWjzJ60S7nRXy3msuDCqBIMZH8Li/slide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9361"/>
            <a:ext cx="8594576" cy="643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Franklin Gothic Demi Cond" pitchFamily="34" charset="0"/>
              </a:rPr>
              <a:t>Виды гражданских правоотношений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Demi Cond" pitchFamily="34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357158" y="1428736"/>
          <a:ext cx="82296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337123"/>
          </a:xfrm>
        </p:spPr>
        <p:txBody>
          <a:bodyPr/>
          <a:lstStyle/>
          <a:p>
            <a:r>
              <a:rPr lang="ru-RU" dirty="0" smtClean="0"/>
              <a:t>Способность быть субъектом гражданских правоотношений определяют: </a:t>
            </a:r>
            <a:r>
              <a:rPr lang="ru-RU" b="1" u="sng" dirty="0" smtClean="0"/>
              <a:t>гражданская правоспособность и гражданская дееспособность</a:t>
            </a:r>
            <a:endParaRPr lang="ru-RU" b="1" u="sng" dirty="0"/>
          </a:p>
        </p:txBody>
      </p:sp>
      <p:pic>
        <p:nvPicPr>
          <p:cNvPr id="2050" name="Picture 2" descr="http://refy.ru/images/22/1394580554_1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72" y="437496"/>
            <a:ext cx="7702336" cy="211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107515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bigslide.ru/images/37/36739/960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6"/>
            <a:ext cx="9144000" cy="672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873413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f.ppt-online.org/files/slide/i/IB39cnpMY8tTCFVRksjufoixGHWbE2S5v0eALQ/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09"/>
            <a:ext cx="8889504" cy="665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74428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313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Гражданские правоотношения</vt:lpstr>
      <vt:lpstr>Гражданские правоотношения</vt:lpstr>
      <vt:lpstr>Принципы гражданских правоотношений</vt:lpstr>
      <vt:lpstr>Виды гражданских правоотношений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Потребитель имеет право:</vt:lpstr>
      <vt:lpstr>Презентация PowerPoint</vt:lpstr>
      <vt:lpstr>Выберите верное утверждение:</vt:lpstr>
      <vt:lpstr>Презентация PowerPoint</vt:lpstr>
      <vt:lpstr>Эти утверждения верны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моей будущей професии</dc:title>
  <dc:creator>Оксана Бузанакова</dc:creator>
  <cp:lastModifiedBy>Пользователь</cp:lastModifiedBy>
  <cp:revision>100</cp:revision>
  <dcterms:modified xsi:type="dcterms:W3CDTF">2019-04-03T08:45:01Z</dcterms:modified>
</cp:coreProperties>
</file>