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234" y="18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25.05.2019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548680"/>
            <a:ext cx="7560840" cy="2595025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/>
              <a:t>Классификация </a:t>
            </a:r>
            <a:r>
              <a:rPr lang="ru-RU" sz="6000" b="1" dirty="0" smtClean="0"/>
              <a:t>соревнований по баскетболу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Влад\Desktop\б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5784" y="3212975"/>
            <a:ext cx="5529239" cy="319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1818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7315200" cy="1154097"/>
          </a:xfrm>
        </p:spPr>
        <p:txBody>
          <a:bodyPr>
            <a:normAutofit/>
          </a:bodyPr>
          <a:lstStyle/>
          <a:p>
            <a:r>
              <a:rPr lang="ru-RU" dirty="0"/>
              <a:t>Соревнования </a:t>
            </a:r>
            <a:r>
              <a:rPr lang="ru-RU" dirty="0" smtClean="0"/>
              <a:t>отличаются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204864"/>
            <a:ext cx="7315200" cy="3539527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по </a:t>
            </a:r>
            <a:r>
              <a:rPr lang="ru-RU" sz="2400" dirty="0"/>
              <a:t>цели; </a:t>
            </a:r>
            <a:endParaRPr lang="ru-RU" sz="2400" dirty="0" smtClean="0"/>
          </a:p>
          <a:p>
            <a:r>
              <a:rPr lang="ru-RU" sz="2400" dirty="0" smtClean="0"/>
              <a:t>по </a:t>
            </a:r>
            <a:r>
              <a:rPr lang="ru-RU" sz="2400" dirty="0"/>
              <a:t>форме зачета; </a:t>
            </a:r>
            <a:endParaRPr lang="ru-RU" sz="2400" dirty="0" smtClean="0"/>
          </a:p>
          <a:p>
            <a:r>
              <a:rPr lang="ru-RU" sz="2400" dirty="0" smtClean="0"/>
              <a:t>по </a:t>
            </a:r>
            <a:r>
              <a:rPr lang="ru-RU" sz="2400" dirty="0"/>
              <a:t>контингенту спортсменов; </a:t>
            </a:r>
            <a:endParaRPr lang="ru-RU" sz="2400" dirty="0" smtClean="0"/>
          </a:p>
          <a:p>
            <a:r>
              <a:rPr lang="ru-RU" sz="2400" dirty="0" smtClean="0"/>
              <a:t>по составу и характеру соревновательных действий соперников; </a:t>
            </a:r>
          </a:p>
          <a:p>
            <a:r>
              <a:rPr lang="ru-RU" sz="2400" dirty="0" smtClean="0"/>
              <a:t>по </a:t>
            </a:r>
            <a:r>
              <a:rPr lang="ru-RU" sz="2400" dirty="0"/>
              <a:t>характеру организации; </a:t>
            </a:r>
            <a:endParaRPr lang="ru-RU" sz="2400" dirty="0" smtClean="0"/>
          </a:p>
          <a:p>
            <a:r>
              <a:rPr lang="ru-RU" sz="2400" dirty="0" smtClean="0"/>
              <a:t>по </a:t>
            </a:r>
            <a:r>
              <a:rPr lang="ru-RU" sz="2400" dirty="0"/>
              <a:t>условиям проведения.</a:t>
            </a:r>
          </a:p>
        </p:txBody>
      </p:sp>
    </p:spTree>
    <p:extLst>
      <p:ext uri="{BB962C8B-B14F-4D97-AF65-F5344CB8AC3E}">
        <p14:creationId xmlns:p14="http://schemas.microsoft.com/office/powerpoint/2010/main" val="4195135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7920880" cy="1154097"/>
          </a:xfrm>
        </p:spPr>
        <p:txBody>
          <a:bodyPr>
            <a:normAutofit fontScale="90000"/>
          </a:bodyPr>
          <a:lstStyle/>
          <a:p>
            <a:r>
              <a:rPr lang="ru-RU" dirty="0"/>
              <a:t>По цели соревнования могут быть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44824"/>
            <a:ext cx="3816424" cy="3539527"/>
          </a:xfrm>
        </p:spPr>
        <p:txBody>
          <a:bodyPr>
            <a:normAutofit/>
          </a:bodyPr>
          <a:lstStyle/>
          <a:p>
            <a:r>
              <a:rPr lang="ru-RU" sz="2400" dirty="0"/>
              <a:t>Основными; </a:t>
            </a:r>
            <a:endParaRPr lang="ru-RU" sz="2400" dirty="0" smtClean="0"/>
          </a:p>
          <a:p>
            <a:r>
              <a:rPr lang="ru-RU" sz="2400" dirty="0" smtClean="0"/>
              <a:t>Подводящими</a:t>
            </a:r>
            <a:r>
              <a:rPr lang="ru-RU" sz="2400" dirty="0"/>
              <a:t>; </a:t>
            </a:r>
            <a:endParaRPr lang="ru-RU" sz="2400" dirty="0" smtClean="0"/>
          </a:p>
          <a:p>
            <a:r>
              <a:rPr lang="ru-RU" sz="2400" dirty="0" smtClean="0"/>
              <a:t>Отборочными</a:t>
            </a:r>
            <a:r>
              <a:rPr lang="ru-RU" sz="2400" dirty="0"/>
              <a:t>; </a:t>
            </a:r>
            <a:endParaRPr lang="ru-RU" sz="2400" dirty="0" smtClean="0"/>
          </a:p>
          <a:p>
            <a:r>
              <a:rPr lang="ru-RU" sz="2400" dirty="0" smtClean="0"/>
              <a:t>Контрольными</a:t>
            </a:r>
            <a:r>
              <a:rPr lang="ru-RU" sz="2400" dirty="0"/>
              <a:t>; </a:t>
            </a:r>
            <a:endParaRPr lang="ru-RU" sz="2400" dirty="0" smtClean="0"/>
          </a:p>
          <a:p>
            <a:r>
              <a:rPr lang="ru-RU" sz="2400" dirty="0" smtClean="0"/>
              <a:t>Зрелищными</a:t>
            </a:r>
            <a:r>
              <a:rPr lang="ru-RU" sz="2400" dirty="0"/>
              <a:t>; </a:t>
            </a:r>
            <a:endParaRPr lang="ru-RU" sz="2400" dirty="0" smtClean="0"/>
          </a:p>
          <a:p>
            <a:r>
              <a:rPr lang="ru-RU" sz="2400" dirty="0" smtClean="0"/>
              <a:t>Массовыми</a:t>
            </a:r>
            <a:r>
              <a:rPr lang="ru-RU" sz="2400" dirty="0"/>
              <a:t>; </a:t>
            </a:r>
            <a:endParaRPr lang="ru-RU" sz="2400" dirty="0" smtClean="0"/>
          </a:p>
          <a:p>
            <a:r>
              <a:rPr lang="ru-RU" sz="2400" dirty="0" smtClean="0"/>
              <a:t>Коммерческими</a:t>
            </a:r>
            <a:endParaRPr lang="ru-RU" sz="2400" dirty="0"/>
          </a:p>
        </p:txBody>
      </p:sp>
      <p:pic>
        <p:nvPicPr>
          <p:cNvPr id="2050" name="Picture 2" descr="C:\Users\Влад\Desktop\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916832"/>
            <a:ext cx="4680520" cy="40430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1329184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7315200" cy="1154097"/>
          </a:xfrm>
        </p:spPr>
        <p:txBody>
          <a:bodyPr>
            <a:normAutofit fontScale="90000"/>
          </a:bodyPr>
          <a:lstStyle/>
          <a:p>
            <a:r>
              <a:rPr lang="ru-RU" dirty="0"/>
              <a:t>По форме зачета существуют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204864"/>
            <a:ext cx="5184576" cy="3539527"/>
          </a:xfrm>
        </p:spPr>
        <p:txBody>
          <a:bodyPr>
            <a:normAutofit/>
          </a:bodyPr>
          <a:lstStyle/>
          <a:p>
            <a:r>
              <a:rPr lang="ru-RU" sz="2800" dirty="0"/>
              <a:t>Личные; </a:t>
            </a:r>
            <a:endParaRPr lang="ru-RU" sz="2800" dirty="0" smtClean="0"/>
          </a:p>
          <a:p>
            <a:r>
              <a:rPr lang="ru-RU" sz="2800" dirty="0" smtClean="0"/>
              <a:t>Командные</a:t>
            </a:r>
            <a:r>
              <a:rPr lang="ru-RU" sz="2800" dirty="0"/>
              <a:t>; </a:t>
            </a:r>
            <a:endParaRPr lang="ru-RU" sz="2800" dirty="0" smtClean="0"/>
          </a:p>
          <a:p>
            <a:r>
              <a:rPr lang="ru-RU" sz="2800" dirty="0" smtClean="0"/>
              <a:t>Лично-командные </a:t>
            </a:r>
            <a:r>
              <a:rPr lang="ru-RU" sz="2800" dirty="0"/>
              <a:t>соревнования.</a:t>
            </a:r>
          </a:p>
        </p:txBody>
      </p:sp>
      <p:pic>
        <p:nvPicPr>
          <p:cNvPr id="3074" name="Picture 2" descr="C:\Users\Влад\Desktop\vendo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996952"/>
            <a:ext cx="5154901" cy="33993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920990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92696"/>
            <a:ext cx="7315200" cy="1154097"/>
          </a:xfrm>
        </p:spPr>
        <p:txBody>
          <a:bodyPr>
            <a:normAutofit fontScale="90000"/>
          </a:bodyPr>
          <a:lstStyle/>
          <a:p>
            <a:r>
              <a:rPr lang="ru-RU" dirty="0"/>
              <a:t>По контингенту соперников проводят деление </a:t>
            </a:r>
            <a:r>
              <a:rPr lang="ru-RU" dirty="0" smtClean="0"/>
              <a:t>соревнований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060848"/>
            <a:ext cx="7632848" cy="388847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800" dirty="0"/>
              <a:t>по квалификации, полу, возрасту (детские, юношеские). По территориальной принадлежности соревнования могут быть Краевые, Республиканские, Европейские.</a:t>
            </a:r>
          </a:p>
        </p:txBody>
      </p:sp>
    </p:spTree>
    <p:extLst>
      <p:ext uri="{BB962C8B-B14F-4D97-AF65-F5344CB8AC3E}">
        <p14:creationId xmlns:p14="http://schemas.microsoft.com/office/powerpoint/2010/main" val="2485997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764704"/>
            <a:ext cx="7920880" cy="1154097"/>
          </a:xfrm>
        </p:spPr>
        <p:txBody>
          <a:bodyPr>
            <a:noAutofit/>
          </a:bodyPr>
          <a:lstStyle/>
          <a:p>
            <a:r>
              <a:rPr lang="ru-RU" sz="3200" dirty="0"/>
              <a:t>По характеру организации соревнования могут быть открытые, закрытые, традиционные матчевые.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988840"/>
            <a:ext cx="7920880" cy="3539527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Открытые;</a:t>
            </a:r>
          </a:p>
          <a:p>
            <a:r>
              <a:rPr lang="ru-RU" sz="3200" dirty="0" smtClean="0"/>
              <a:t>Закрыты;</a:t>
            </a:r>
          </a:p>
          <a:p>
            <a:r>
              <a:rPr lang="ru-RU" sz="3200" dirty="0"/>
              <a:t>Т</a:t>
            </a:r>
            <a:r>
              <a:rPr lang="ru-RU" sz="3200" dirty="0" smtClean="0"/>
              <a:t>радиционные </a:t>
            </a:r>
            <a:r>
              <a:rPr lang="ru-RU" sz="3200" dirty="0"/>
              <a:t>матчевые. </a:t>
            </a:r>
            <a:endParaRPr lang="ru-RU" sz="3200" dirty="0"/>
          </a:p>
        </p:txBody>
      </p:sp>
      <p:pic>
        <p:nvPicPr>
          <p:cNvPr id="2050" name="Picture 2" descr="C:\Users\Влад\Desktop\б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4635" y="3861048"/>
            <a:ext cx="4367482" cy="29127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61847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836712"/>
            <a:ext cx="7315200" cy="1154097"/>
          </a:xfrm>
        </p:spPr>
        <p:txBody>
          <a:bodyPr>
            <a:normAutofit fontScale="90000"/>
          </a:bodyPr>
          <a:lstStyle/>
          <a:p>
            <a:r>
              <a:rPr lang="ru-RU" dirty="0"/>
              <a:t>По составу соревновательных действий существуют </a:t>
            </a:r>
            <a:r>
              <a:rPr lang="ru-RU" dirty="0" smtClean="0"/>
              <a:t>соревнования: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060849"/>
            <a:ext cx="7618040" cy="4248512"/>
          </a:xfrm>
        </p:spPr>
        <p:txBody>
          <a:bodyPr/>
          <a:lstStyle/>
          <a:p>
            <a:pPr marL="45720" indent="0">
              <a:buNone/>
            </a:pPr>
            <a:r>
              <a:rPr lang="ru-RU" sz="2800" dirty="0"/>
              <a:t>по отдельным видам спорта (плаванию, волейболу и др.) или комплексные (Спартакиады).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074" name="Picture 2" descr="C:\Users\Влад\Desktop\б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9675" y="3140968"/>
            <a:ext cx="3859342" cy="35024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72091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8179296" cy="1154097"/>
          </a:xfrm>
        </p:spPr>
        <p:txBody>
          <a:bodyPr>
            <a:noAutofit/>
          </a:bodyPr>
          <a:lstStyle/>
          <a:p>
            <a:r>
              <a:rPr lang="ru-RU" sz="3200" dirty="0"/>
              <a:t>По условиям проведения соревнований </a:t>
            </a:r>
            <a:r>
              <a:rPr lang="ru-RU" sz="3200" dirty="0" smtClean="0"/>
              <a:t>выделяется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204864"/>
            <a:ext cx="4536504" cy="3611535"/>
          </a:xfrm>
        </p:spPr>
        <p:txBody>
          <a:bodyPr>
            <a:normAutofit/>
          </a:bodyPr>
          <a:lstStyle/>
          <a:p>
            <a:r>
              <a:rPr lang="ru-RU" sz="2400" dirty="0"/>
              <a:t>признак периодичности (ежегодно, один раз в два года и т.п.) </a:t>
            </a:r>
            <a:endParaRPr lang="ru-RU" sz="2400" dirty="0" smtClean="0"/>
          </a:p>
          <a:p>
            <a:r>
              <a:rPr lang="ru-RU" sz="2400" dirty="0" smtClean="0"/>
              <a:t>признак </a:t>
            </a:r>
            <a:r>
              <a:rPr lang="ru-RU" sz="2400" dirty="0"/>
              <a:t>места проведения (в закрытых помещениях, на открытом воздухе, на равнине, высокогорье).</a:t>
            </a:r>
          </a:p>
        </p:txBody>
      </p:sp>
      <p:pic>
        <p:nvPicPr>
          <p:cNvPr id="5123" name="Picture 3" descr="C:\Users\Влад\Desktop\4-48690_isaac-family-clinic-logo-clip-art-family-logo-clipar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492896"/>
            <a:ext cx="3891646" cy="419930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8261115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762056" cy="1718084"/>
          </a:xfrm>
        </p:spPr>
        <p:txBody>
          <a:bodyPr>
            <a:normAutofit/>
          </a:bodyPr>
          <a:lstStyle/>
          <a:p>
            <a:r>
              <a:rPr lang="ru-RU" dirty="0"/>
              <a:t>Основные документы </a:t>
            </a:r>
            <a:r>
              <a:rPr lang="ru-RU" dirty="0" smtClean="0"/>
              <a:t>соревнований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060849"/>
            <a:ext cx="8496944" cy="4248512"/>
          </a:xfrm>
        </p:spPr>
        <p:txBody>
          <a:bodyPr>
            <a:normAutofit/>
          </a:bodyPr>
          <a:lstStyle/>
          <a:p>
            <a:r>
              <a:rPr lang="ru-RU" sz="2400" dirty="0"/>
              <a:t>Календарь соревнований; </a:t>
            </a:r>
            <a:endParaRPr lang="ru-RU" sz="2400" dirty="0" smtClean="0"/>
          </a:p>
          <a:p>
            <a:r>
              <a:rPr lang="ru-RU" sz="2400" dirty="0" smtClean="0"/>
              <a:t>Положение </a:t>
            </a:r>
            <a:r>
              <a:rPr lang="ru-RU" sz="2400" dirty="0"/>
              <a:t>о соревнованиях; </a:t>
            </a:r>
            <a:endParaRPr lang="ru-RU" sz="2400" dirty="0" smtClean="0"/>
          </a:p>
          <a:p>
            <a:r>
              <a:rPr lang="ru-RU" sz="2400" dirty="0" smtClean="0"/>
              <a:t>Заявка </a:t>
            </a:r>
            <a:r>
              <a:rPr lang="ru-RU" sz="2400" dirty="0"/>
              <a:t>участников соревнований; </a:t>
            </a:r>
            <a:endParaRPr lang="ru-RU" sz="2400" dirty="0" smtClean="0"/>
          </a:p>
          <a:p>
            <a:r>
              <a:rPr lang="ru-RU" sz="2400" dirty="0" smtClean="0"/>
              <a:t>Карточка </a:t>
            </a:r>
            <a:r>
              <a:rPr lang="ru-RU" sz="2400" dirty="0"/>
              <a:t>участника; </a:t>
            </a:r>
            <a:endParaRPr lang="ru-RU" sz="2400" dirty="0" smtClean="0"/>
          </a:p>
          <a:p>
            <a:r>
              <a:rPr lang="ru-RU" sz="2400" dirty="0" smtClean="0"/>
              <a:t>Итоговый </a:t>
            </a:r>
            <a:r>
              <a:rPr lang="ru-RU" sz="2400" dirty="0"/>
              <a:t>протокол результатов соревнований; </a:t>
            </a:r>
            <a:endParaRPr lang="ru-RU" sz="2400" dirty="0" smtClean="0"/>
          </a:p>
          <a:p>
            <a:r>
              <a:rPr lang="ru-RU" sz="2400" dirty="0" smtClean="0"/>
              <a:t>Отчет </a:t>
            </a:r>
            <a:r>
              <a:rPr lang="ru-RU" sz="2400" dirty="0"/>
              <a:t>главного судьи соревнований.</a:t>
            </a:r>
          </a:p>
        </p:txBody>
      </p:sp>
      <p:pic>
        <p:nvPicPr>
          <p:cNvPr id="6146" name="Picture 2" descr="C:\Users\Влад\Desktop\55-550092_ishred-sticker-rectangl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72219">
            <a:off x="6043342" y="4439377"/>
            <a:ext cx="2933088" cy="230239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32241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ерспектива">
  <a:themeElements>
    <a:clrScheme name="Перспектива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ерспектив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14</TotalTime>
  <Words>198</Words>
  <Application>Microsoft Office PowerPoint</Application>
  <PresentationFormat>Экран (4:3)</PresentationFormat>
  <Paragraphs>38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Перспектива</vt:lpstr>
      <vt:lpstr>Классификация соревнований по баскетболу</vt:lpstr>
      <vt:lpstr>Соревнования отличаются</vt:lpstr>
      <vt:lpstr>По цели соревнования могут быть:</vt:lpstr>
      <vt:lpstr>По форме зачета существуют:</vt:lpstr>
      <vt:lpstr>По контингенту соперников проводят деление соревнований</vt:lpstr>
      <vt:lpstr>По характеру организации соревнования могут быть открытые, закрытые, традиционные матчевые. </vt:lpstr>
      <vt:lpstr>По составу соревновательных действий существуют соревнования:</vt:lpstr>
      <vt:lpstr>По условиям проведения соревнований выделяется</vt:lpstr>
      <vt:lpstr>Основные документы соревнований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Классификация соревнований</dc:title>
  <dc:creator>Влад</dc:creator>
  <cp:lastModifiedBy>Пользователь Windows</cp:lastModifiedBy>
  <cp:revision>3</cp:revision>
  <dcterms:created xsi:type="dcterms:W3CDTF">2019-04-03T15:45:07Z</dcterms:created>
  <dcterms:modified xsi:type="dcterms:W3CDTF">2019-05-25T16:52:41Z</dcterms:modified>
</cp:coreProperties>
</file>