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4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479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8039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261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2407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91637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17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712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78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2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25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8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0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588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74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54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8E593-2094-492C-AFAE-67EE959F4705}" type="datetimeFigureOut">
              <a:rPr lang="ru-RU" smtClean="0"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06F5B65-AB14-4519-883C-A04548FA3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02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7127" y="179661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Комплекс упражнений при нарушении осанки с гимнастической палкой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63346" y="5957454"/>
            <a:ext cx="3657600" cy="45489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Подготовила Савина Кристина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59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5236" y="531234"/>
            <a:ext cx="9144000" cy="706437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пражнение «Кошечка»             Упражнение «Топорик»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5236" y="1736293"/>
            <a:ext cx="4516582" cy="1655762"/>
          </a:xfrm>
        </p:spPr>
        <p:txBody>
          <a:bodyPr>
            <a:noAutofit/>
          </a:bodyPr>
          <a:lstStyle/>
          <a:p>
            <a:pPr algn="l"/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—Стоя на коленях и упирается руками в пол.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1-выгибает  спину (круглая спина), голова опущена вниз;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2-прогибает спину, голова смотрит вверх.</a:t>
            </a: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6-8 раз</a:t>
            </a:r>
          </a:p>
          <a:p>
            <a:pPr algn="l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055" y="3521555"/>
            <a:ext cx="2320781" cy="27334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846618" y="1736293"/>
            <a:ext cx="53109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Гимнастическую палку или скакалку держать сзади, ноги прямые.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1-Наклон вперед, руки с палкой или скакалкой поднимает вверх,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8-10 повторений.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8291" y="3521555"/>
            <a:ext cx="3495963" cy="2936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89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145" y="268143"/>
            <a:ext cx="10515600" cy="964911"/>
          </a:xfrm>
        </p:spPr>
        <p:txBody>
          <a:bodyPr>
            <a:normAutofit/>
          </a:bodyPr>
          <a:lstStyle/>
          <a:p>
            <a:r>
              <a:rPr lang="ru-RU" sz="2400" dirty="0"/>
              <a:t>У</a:t>
            </a:r>
            <a:r>
              <a:rPr lang="ru-RU" sz="2400" dirty="0" smtClean="0"/>
              <a:t>пражнение «Большая собака»     </a:t>
            </a:r>
            <a:r>
              <a:rPr lang="ru-RU" sz="2400" dirty="0" err="1" smtClean="0"/>
              <a:t>Упражнение«Скручивание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1937" y="1330036"/>
            <a:ext cx="5157787" cy="1754910"/>
          </a:xfrm>
        </p:spPr>
        <p:txBody>
          <a:bodyPr>
            <a:noAutofit/>
          </a:bodyPr>
          <a:lstStyle/>
          <a:p>
            <a:r>
              <a:rPr lang="ru-RU" sz="1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Ноги выпрямлены,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нагнуться, достать руками пола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 пытается переставлять руки вперед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вернуться в исходное положение.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— 4-6 раз</a:t>
            </a:r>
            <a:endParaRPr lang="ru-RU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388486" y="3524445"/>
            <a:ext cx="4343400" cy="2677578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0727" y="1233054"/>
            <a:ext cx="5222443" cy="1662545"/>
          </a:xfrm>
        </p:spPr>
        <p:txBody>
          <a:bodyPr>
            <a:noAutofit/>
          </a:bodyPr>
          <a:lstStyle/>
          <a:p>
            <a:r>
              <a:rPr lang="ru-RU" sz="16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— лечь на спину, руки развести в стороны.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1-Ноги, согнутые в коленях, поворачивает в одну сторону, голову и руки — в другую.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2-Выполнить то же самое в противоположную сторону.</a:t>
            </a:r>
          </a:p>
          <a:p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8-10 повторений</a:t>
            </a:r>
            <a:endParaRPr lang="ru-RU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844290" y="3501987"/>
            <a:ext cx="4338637" cy="272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пражнение «Качалка»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713182" y="1822450"/>
            <a:ext cx="486063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ребенок лежит на спине, ноги согнуты в коленях. Обхватить их руками и катается по коврику покачивающимися движениями вперед и назад. Маленьким детям нужно помогать. Упражнение нужно выполнять очень аккуратно!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Дозировка 6-8 раз.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98836" y="1825625"/>
            <a:ext cx="565496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726" y="3640425"/>
            <a:ext cx="4408055" cy="242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2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202</Words>
  <Application>Microsoft Office PowerPoint</Application>
  <PresentationFormat>Широкоэкранный</PresentationFormat>
  <Paragraphs>24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Легкий дым</vt:lpstr>
      <vt:lpstr>Комплекс упражнений при нарушении осанки с гимнастической палкой</vt:lpstr>
      <vt:lpstr>Упражнение «Кошечка»             Упражнение «Топорик»</vt:lpstr>
      <vt:lpstr>Упражнение «Большая собака»     Упражнение«Скручивание»</vt:lpstr>
      <vt:lpstr>Упражнение «Качалка»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упражнений при нарушении осанки с гимнастической палкой</dc:title>
  <dc:creator>Windows User</dc:creator>
  <cp:lastModifiedBy>Windows User</cp:lastModifiedBy>
  <cp:revision>4</cp:revision>
  <dcterms:created xsi:type="dcterms:W3CDTF">2019-05-25T18:04:59Z</dcterms:created>
  <dcterms:modified xsi:type="dcterms:W3CDTF">2019-05-25T18:40:03Z</dcterms:modified>
</cp:coreProperties>
</file>