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2" r:id="rId1"/>
  </p:sldMasterIdLst>
  <p:sldIdLst>
    <p:sldId id="256" r:id="rId2"/>
    <p:sldId id="272" r:id="rId3"/>
    <p:sldId id="264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44183"/>
    <a:srgbClr val="800000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7" autoAdjust="0"/>
    <p:restoredTop sz="9472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ransition spd="med"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548680"/>
            <a:ext cx="7435778" cy="309634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культура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учащихся 1-11классов</a:t>
            </a:r>
            <a:b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программы</a:t>
            </a:r>
            <a:b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В.И.Ляха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6B3BAC7B-A405-4686-988E-2C096F9A9A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54013047"/>
              </p:ext>
            </p:extLst>
          </p:nvPr>
        </p:nvGraphicFramePr>
        <p:xfrm>
          <a:off x="6012160" y="5589240"/>
          <a:ext cx="285564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5640">
                  <a:extLst>
                    <a:ext uri="{9D8B030D-6E8A-4147-A177-3AD203B41FA5}">
                      <a16:colId xmlns:a16="http://schemas.microsoft.com/office/drawing/2014/main" xmlns="" val="1041264448"/>
                    </a:ext>
                  </a:extLst>
                </a:gridCol>
              </a:tblGrid>
              <a:tr h="381744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Выполнила</a:t>
                      </a:r>
                      <a:r>
                        <a:rPr lang="en-US" b="1" dirty="0"/>
                        <a:t>: </a:t>
                      </a:r>
                      <a:endParaRPr lang="ru-RU" b="1" dirty="0"/>
                    </a:p>
                    <a:p>
                      <a:pPr algn="ctr"/>
                      <a:r>
                        <a:rPr lang="ru-RU" b="1" dirty="0" smtClean="0"/>
                        <a:t>Коновалова</a:t>
                      </a:r>
                      <a:r>
                        <a:rPr lang="ru-RU" b="1" baseline="0" dirty="0" smtClean="0"/>
                        <a:t> Анастасия</a:t>
                      </a:r>
                      <a:r>
                        <a:rPr lang="ru-RU" b="1" dirty="0" smtClean="0"/>
                        <a:t>, Группа39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77997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EFFE738F-4496-4669-BA18-4CBFE97987F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1" y="3789040"/>
            <a:ext cx="2232248" cy="249526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27C6438-3D7A-41D9-B229-EE18AB5CF89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784380"/>
            <a:ext cx="2461957" cy="303365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AA326A4-8BF6-4DED-BC29-7B21897E713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66872" y="3573017"/>
            <a:ext cx="2461957" cy="3245018"/>
          </a:xfrm>
          <a:prstGeom prst="rect">
            <a:avLst/>
          </a:prstGeom>
        </p:spPr>
      </p:pic>
      <p:sp>
        <p:nvSpPr>
          <p:cNvPr id="161796" name="Rectangle 4"/>
          <p:cNvSpPr>
            <a:spLocks noGrp="1" noChangeArrowheads="1"/>
          </p:cNvSpPr>
          <p:nvPr>
            <p:ph type="title"/>
          </p:nvPr>
        </p:nvSpPr>
        <p:spPr>
          <a:xfrm>
            <a:off x="215168" y="188714"/>
            <a:ext cx="8713663" cy="525651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воспитания в школе состоит в том, чтобы содействовать формированию всесторонне развитой личности.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средство достижения этой цели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школьниками основами личной физической культуры, под которой понимается органическое единство знаний.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59569" y="332656"/>
            <a:ext cx="8316888" cy="1512167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отличия и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программы физического воспитания </a:t>
            </a:r>
            <a:r>
              <a:rPr lang="ru-RU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В.И.Ляха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125411" y="2033314"/>
            <a:ext cx="8893175" cy="4636045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</a:t>
            </a:r>
          </a:p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базовой и вариативной части</a:t>
            </a:r>
          </a:p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использования для 2-х и 3-х уроков физкультуры в неделю</a:t>
            </a:r>
          </a:p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Подробное описание содержания и методов физического воспитания как для урочной, так и внеклассной работы</a:t>
            </a:r>
          </a:p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Удобная форма изложения материала, позволяющая легко планировать работу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546894" y="548680"/>
            <a:ext cx="8229600" cy="64807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12776"/>
            <a:ext cx="8964612" cy="5184576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содержит материал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четырех взаимосвязанных частей: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v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физической культуры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v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 мероприятия в   режиме учебного и продленного  дня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v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внеклассная работа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v"/>
              <a:defRPr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 и спортивные мероприятия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2016</TotalTime>
  <Words>77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Физическая культура  для учащихся 1-11классов особенности программы В.И.Ляха</vt:lpstr>
      <vt:lpstr>Цель физического воспитания в школе состоит в том, чтобы содействовать формированию всесторонне развитой личности.  Основное средство достижения этой цели – овладение школьниками основами личной физической культуры, под которой понимается органическое единство знаний.   </vt:lpstr>
      <vt:lpstr>Основные отличия и преимущества программы физического воспитания В.И.Ляха</vt:lpstr>
      <vt:lpstr>Комплексный подход</vt:lpstr>
    </vt:vector>
  </TitlesOfParts>
  <Company>ЦОБИЗ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Издательство «Просвещение» представляет</dc:title>
  <dc:creator>Lena</dc:creator>
  <cp:lastModifiedBy>Настя</cp:lastModifiedBy>
  <cp:revision>50</cp:revision>
  <dcterms:created xsi:type="dcterms:W3CDTF">2006-04-18T10:44:21Z</dcterms:created>
  <dcterms:modified xsi:type="dcterms:W3CDTF">2019-05-24T11:03:13Z</dcterms:modified>
</cp:coreProperties>
</file>