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4" r:id="rId3"/>
    <p:sldId id="274" r:id="rId4"/>
    <p:sldId id="268" r:id="rId5"/>
    <p:sldId id="273" r:id="rId6"/>
    <p:sldId id="266" r:id="rId7"/>
    <p:sldId id="275" r:id="rId8"/>
    <p:sldId id="272" r:id="rId9"/>
    <p:sldId id="276" r:id="rId10"/>
    <p:sldId id="270" r:id="rId11"/>
    <p:sldId id="259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5A2BB-1C69-41AA-9BA3-26723C875EEE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C9F5C-8BF1-4F91-A7B7-B1112CFC96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5190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="" xmlns:p14="http://schemas.microsoft.com/office/powerpoint/2010/main" val="428695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67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36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536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="" xmlns:p14="http://schemas.microsoft.com/office/powerpoint/2010/main" val="402398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549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586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296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790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80470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44147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9624696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russian-kenguru.ru/konkursy/ki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konkurs-lisenok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olimpiada.ru/activity/523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ussian-kenguru.ru/konkursy/kengu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ssian-kenguru.ru/konkursy/russkii-medvezhono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russian-kenguru.ru/konkursy/british-bulldo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2" y="1071546"/>
            <a:ext cx="72866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Georgia" panose="02040502050405020303" pitchFamily="18" charset="0"/>
              </a:rPr>
              <a:t>ОЛИМПИАДЫ ДЛЯ ОБУЧАЮЩИХСЯ НАЧАЛЬНОЙ ШКОЛЫ</a:t>
            </a:r>
            <a:endParaRPr lang="ru-RU" sz="4000" dirty="0"/>
          </a:p>
        </p:txBody>
      </p:sp>
      <p:sp>
        <p:nvSpPr>
          <p:cNvPr id="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357694"/>
            <a:ext cx="7072313" cy="1296988"/>
          </a:xfr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Презентацию выполнила студентка 46 группы, Нагимулина А.Р.</a:t>
            </a:r>
            <a:endParaRPr lang="ru-RU" sz="2400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598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715404" cy="14859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Georgia" pitchFamily="18" charset="0"/>
              </a:rPr>
              <a:t>КИТ</a:t>
            </a:r>
            <a:br>
              <a:rPr lang="ru-RU" sz="3200" dirty="0" smtClean="0">
                <a:latin typeface="Georgia" pitchFamily="18" charset="0"/>
              </a:rPr>
            </a:br>
            <a:r>
              <a:rPr lang="ru-RU" sz="3200" dirty="0" smtClean="0">
                <a:latin typeface="Georgia" pitchFamily="18" charset="0"/>
              </a:rPr>
              <a:t>Компьютеры. Информатика. Технологии.</a:t>
            </a:r>
            <a:endParaRPr lang="ru-RU" sz="3200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071678"/>
            <a:ext cx="8413704" cy="44291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по информатике среди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2008 года, игровой конкурс собирает порядка 300 000 школьников ежегодно, в нём участвуют жители РФ, а также 4 стран Европы и Азии.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проводится в формате тестов, и делится по классам: 1,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 один час.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>
              <a:buNone/>
            </a:pPr>
            <a:r>
              <a:rPr lang="en-US" sz="1200" dirty="0" smtClean="0">
                <a:hlinkClick r:id="rId2"/>
              </a:rPr>
              <a:t>https</a:t>
            </a:r>
            <a:r>
              <a:rPr lang="en-US" sz="1200" dirty="0">
                <a:hlinkClick r:id="rId2"/>
              </a:rPr>
              <a:t>://russian-kenguru.ru/konkursy/kit</a:t>
            </a:r>
            <a:endParaRPr lang="ru-RU" sz="1200" dirty="0"/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22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85992"/>
            <a:ext cx="8085584" cy="427898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Международная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олимпиада.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Уникальность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олимпиады в том, что она эвристическая, то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ней много поисковых заданий. 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лимпиада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анализа, обобщения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 информации, а,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всесторонне содействует развитию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олимпиаде могут принять участие все желающие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1 – 6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образовательных учреждений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200" dirty="0">
                <a:hlinkClick r:id="rId2"/>
              </a:rPr>
              <a:t>https://www.covenok.ru/sov/</a:t>
            </a:r>
            <a:endParaRPr lang="ru-RU" sz="1200" dirty="0"/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2214546" y="214290"/>
            <a:ext cx="5156051" cy="187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7308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203080"/>
            <a:ext cx="8291264" cy="4250256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конкурс. Задания конкурса составлены так, чтобы каждый ученик опирался не только на изученный материал на уроках, но и на дополнительную литературу, пытался сам отыскать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ответ.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грамоте, Окружающий мир, Математика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2-4-е классы: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язык, Окружающий мир, Математика, Английский язык, Немецкий язык, Литературное чтение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300" dirty="0" smtClean="0">
                <a:hlinkClick r:id="rId2"/>
              </a:rPr>
              <a:t>http</a:t>
            </a:r>
            <a:r>
              <a:rPr lang="en-US" sz="1300" dirty="0">
                <a:hlinkClick r:id="rId2"/>
              </a:rPr>
              <a:t>://konkurs-lisenok.ru/</a:t>
            </a:r>
            <a:r>
              <a:rPr lang="ru-RU" sz="1300" dirty="0"/>
              <a:t> 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70553" y="332656"/>
            <a:ext cx="5711825" cy="165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402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1" y="326481"/>
            <a:ext cx="8358247" cy="1143000"/>
          </a:xfrm>
        </p:spPr>
        <p:txBody>
          <a:bodyPr>
            <a:normAutofit/>
          </a:bodyPr>
          <a:lstStyle/>
          <a:p>
            <a:pPr algn="ctr">
              <a:lnSpc>
                <a:spcPts val="35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олимпиад для обучающихся начальной школы:</a:t>
            </a: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928802"/>
            <a:ext cx="8363842" cy="452596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олимпиадах могут все обучающиеся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– 4 </a:t>
            </a:r>
            <a:r>
              <a:rPr lang="ru-RU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классов общеобразовательных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Задания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ориентированы на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обучения в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классах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требуют углубленного знания отдельных предметных дисциплин. Они связаны с выбором учебного оборудования для проведения простых измерений, определением этапов решения задачи, использованием справочных материалов, схем и отражают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 начального общего образования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Для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выполнения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некоторых олимпиадных заданий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ребуются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владения персональным компьютером, так как все решения участники самостоятельно вносят в информационную систему олимпиады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1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>
              <a:buNone/>
            </a:pPr>
            <a:r>
              <a:rPr lang="en-US" sz="1700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https</a:t>
            </a:r>
            <a:r>
              <a:rPr lang="en-US" sz="1700" dirty="0">
                <a:solidFill>
                  <a:schemeClr val="tx1"/>
                </a:solidFill>
                <a:latin typeface="Georgia" pitchFamily="18" charset="0"/>
                <a:hlinkClick r:id="rId2"/>
              </a:rPr>
              <a:t>://</a:t>
            </a:r>
            <a:r>
              <a:rPr lang="en-US" sz="1700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olimpiada.ru/activity/5236</a:t>
            </a:r>
            <a:endParaRPr lang="ru-RU" sz="23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50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85852" y="1785926"/>
            <a:ext cx="6715172" cy="3315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Международный конкурс «Кенгуру»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85992"/>
            <a:ext cx="8229600" cy="404580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в нём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участвует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шести миллионов школьников, из них около двух — в России.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желающий, вне зависимости от уровня знания математики, может поучаствовать в конкурсе-игре «Кенгуру». Сложность заданий делится по возрастным группам: 2 класс, 3-4 классы, 5-6 классы, 7-8 классы и 9-10 классы.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подведения итогов всем участникам выдаётся сертификат участника с указанием места, занятого в школе, в районе, в стране. Победители и призёры получают ценные призы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300" dirty="0">
                <a:hlinkClick r:id="rId2"/>
              </a:rPr>
              <a:t>https://russian-kenguru.ru/konkursy/kenguru</a:t>
            </a:r>
            <a:r>
              <a:rPr lang="ru-RU" sz="13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03489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4480" y="1214421"/>
            <a:ext cx="6357982" cy="476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Международный конкурс «Русский медвежонок» – 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2071678"/>
            <a:ext cx="8351218" cy="435771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популярный в стране конкурс школьников по русскому языку. Участвуют в конкурсе все желающие, без какого-либо предварительного отбора. Конкурс проводится в пяти разных возрастных группах: 2 и 3, 4 и 5, 6 и 7, 8 и 9, а также 10 и 11 классы.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форме предлагается в каждом из заданий выбрать один из пяти предложенных вариантов ответа. Победителям и призёрам после подведения итогов и вывешивания результатов конкурса выдаются ценные призы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1200" dirty="0" smtClean="0">
              <a:hlinkClick r:id="rId2"/>
            </a:endParaRPr>
          </a:p>
          <a:p>
            <a:pPr marL="0" indent="0">
              <a:buNone/>
            </a:pPr>
            <a:endParaRPr lang="ru-RU" sz="1200" dirty="0" smtClean="0">
              <a:hlinkClick r:id="rId2"/>
            </a:endParaRPr>
          </a:p>
          <a:p>
            <a:pPr marL="0" indent="0">
              <a:buNone/>
            </a:pPr>
            <a:r>
              <a:rPr lang="en-US" sz="1200" dirty="0" smtClean="0">
                <a:hlinkClick r:id="rId2"/>
              </a:rPr>
              <a:t>https</a:t>
            </a:r>
            <a:r>
              <a:rPr lang="en-US" sz="1200" dirty="0">
                <a:hlinkClick r:id="rId2"/>
              </a:rPr>
              <a:t>://russian-kenguru.ru/konkursy/russkii-medvezhonok</a:t>
            </a:r>
            <a:r>
              <a:rPr lang="ru-RU" sz="1200" dirty="0"/>
              <a:t> 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05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42909" y="2143116"/>
            <a:ext cx="8065580" cy="2500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1537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Georgia" pitchFamily="18" charset="0"/>
              </a:rPr>
              <a:t>Всероссийский конкурс по английскому языку «</a:t>
            </a:r>
            <a:r>
              <a:rPr lang="en-US" dirty="0" smtClean="0">
                <a:latin typeface="Georgia" pitchFamily="18" charset="0"/>
              </a:rPr>
              <a:t>British bulldog</a:t>
            </a:r>
            <a:r>
              <a:rPr lang="ru-RU" dirty="0" smtClean="0">
                <a:latin typeface="Georgia" pitchFamily="18" charset="0"/>
              </a:rPr>
              <a:t>»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357430"/>
            <a:ext cx="8403360" cy="421484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участию в конкурсе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приглашаются все школьники, без какого-либо предварительного отбора.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по нескольким возрастным группам: 3-4, 5-6, 7-8 и 9-11 классы.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ответить на 60 вопросов (в каждом — 4 варианта ответа), а также пройти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аудирование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Письменная часть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75 минут.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проверяют уровень знания грамматики, лексики, понимание речи.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 marL="0" indent="0">
              <a:buNone/>
            </a:pPr>
            <a:r>
              <a:rPr lang="en-US" sz="1200" dirty="0" smtClean="0">
                <a:hlinkClick r:id="rId2"/>
              </a:rPr>
              <a:t>https</a:t>
            </a:r>
            <a:r>
              <a:rPr lang="en-US" sz="1200" dirty="0">
                <a:hlinkClick r:id="rId2"/>
              </a:rPr>
              <a:t>://</a:t>
            </a:r>
            <a:r>
              <a:rPr lang="en-US" sz="1200" dirty="0" smtClean="0">
                <a:hlinkClick r:id="rId2"/>
              </a:rPr>
              <a:t>russian-kenguru.ru/konkursy/british-bulldog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282624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7215238" cy="453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141</TotalTime>
  <Words>530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Тема1</vt:lpstr>
      <vt:lpstr>Слайд 1</vt:lpstr>
      <vt:lpstr>Особенности олимпиад для обучающихся начальной школы:</vt:lpstr>
      <vt:lpstr>Слайд 3</vt:lpstr>
      <vt:lpstr>Международный конкурс «Кенгуру»</vt:lpstr>
      <vt:lpstr>Слайд 5</vt:lpstr>
      <vt:lpstr>Международный конкурс «Русский медвежонок» – </vt:lpstr>
      <vt:lpstr>Слайд 7</vt:lpstr>
      <vt:lpstr>Всероссийский конкурс по английскому языку «British bulldog»</vt:lpstr>
      <vt:lpstr>Слайд 9</vt:lpstr>
      <vt:lpstr>КИТ Компьютеры. Информатика. Технологии.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учеников начальной школы</dc:title>
  <dc:creator>Пользователь</dc:creator>
  <cp:lastModifiedBy>Ryu</cp:lastModifiedBy>
  <cp:revision>16</cp:revision>
  <dcterms:created xsi:type="dcterms:W3CDTF">2019-05-17T10:13:16Z</dcterms:created>
  <dcterms:modified xsi:type="dcterms:W3CDTF">2019-05-24T21:15:38Z</dcterms:modified>
</cp:coreProperties>
</file>