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57" r:id="rId3"/>
    <p:sldId id="259" r:id="rId4"/>
    <p:sldId id="260" r:id="rId5"/>
    <p:sldId id="262" r:id="rId6"/>
    <p:sldId id="263" r:id="rId7"/>
    <p:sldId id="261" r:id="rId8"/>
    <p:sldId id="264" r:id="rId9"/>
    <p:sldId id="267" r:id="rId10"/>
    <p:sldId id="265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625DB-A0BE-4381-AA16-BB4DD42F068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858289-3029-4098-8DC6-4F53302D0C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961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858289-3029-4098-8DC6-4F53302D0CD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88130-8BB7-4CF6-A6D3-A3CB3F4A3D97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0CBAC-4B7D-4775-ADE9-68358D7CF4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1428760"/>
          </a:xfrm>
        </p:spPr>
        <p:txBody>
          <a:bodyPr>
            <a:normAutofit/>
          </a:bodyPr>
          <a:lstStyle/>
          <a:p>
            <a:endParaRPr lang="ru-RU" sz="1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43050"/>
            <a:ext cx="9144000" cy="521495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Arial Black" pitchFamily="34" charset="0"/>
              </a:rPr>
              <a:t>Презентация  на тему:</a:t>
            </a:r>
          </a:p>
          <a:p>
            <a:r>
              <a:rPr lang="ru-RU" sz="5400" dirty="0" smtClean="0">
                <a:solidFill>
                  <a:srgbClr val="7030A0"/>
                </a:solidFill>
                <a:latin typeface="Arial Black" pitchFamily="34" charset="0"/>
              </a:rPr>
              <a:t>«История матрёшки»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Arial Black" pitchFamily="34" charset="0"/>
              </a:rPr>
              <a:t>(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Средняя </a:t>
            </a:r>
            <a:r>
              <a:rPr lang="ru-RU" sz="2400" smtClean="0">
                <a:solidFill>
                  <a:srgbClr val="7030A0"/>
                </a:solidFill>
                <a:latin typeface="Arial Black" pitchFamily="34" charset="0"/>
              </a:rPr>
              <a:t>группа</a:t>
            </a:r>
            <a:r>
              <a:rPr lang="ru-RU" sz="2800" smtClean="0">
                <a:solidFill>
                  <a:srgbClr val="7030A0"/>
                </a:solidFill>
                <a:latin typeface="Arial Black" pitchFamily="34" charset="0"/>
              </a:rPr>
              <a:t>)</a:t>
            </a:r>
          </a:p>
          <a:p>
            <a:endParaRPr lang="ru-RU" sz="28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r"/>
            <a:endParaRPr lang="ru-RU" sz="24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r"/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Подготовила воспитатель:</a:t>
            </a:r>
          </a:p>
          <a:p>
            <a:pPr algn="r"/>
            <a:r>
              <a:rPr lang="ru-RU" sz="2000" dirty="0" err="1" smtClean="0">
                <a:solidFill>
                  <a:srgbClr val="7030A0"/>
                </a:solidFill>
                <a:latin typeface="Arial Black" pitchFamily="34" charset="0"/>
              </a:rPr>
              <a:t>Дубченко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 Т.Ю.</a:t>
            </a:r>
          </a:p>
          <a:p>
            <a:endParaRPr lang="ru-RU" sz="2000" dirty="0">
              <a:solidFill>
                <a:srgbClr val="7030A0"/>
              </a:solidFill>
              <a:latin typeface="Arial Black" pitchFamily="34" charset="0"/>
            </a:endParaRPr>
          </a:p>
          <a:p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2019г</a:t>
            </a:r>
            <a:endParaRPr lang="ru-RU" sz="20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r"/>
            <a:endParaRPr lang="ru-RU" sz="2400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Семеновские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матрешки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 раскрашены в яркие цвета, в основном желтый и красный. Платок обычно раскрашен в горошек.</a:t>
            </a:r>
            <a:b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ru-RU" sz="1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matreshka_12_11185245-1024x1024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4414" y="1142984"/>
            <a:ext cx="6786610" cy="571501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Вятская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матрешка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 - наиболее северная из всех российских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матрешек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. Этот вид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матрешечного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 мастерства можно смело назвать самым сложным по части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производства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, ведь кроме самой росписи используется украшение ржаной соломкой.. </a:t>
            </a:r>
            <a:endParaRPr lang="ru-RU" sz="1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Елена\Desktop\bdc1bc401ed32d17243c7133407de2f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786742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Есть еще и Тверская 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матрешка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.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Д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ля этих матрёшек характерна роспись золотым и серебряным 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  <a:ea typeface="+mj-ea"/>
                <a:cs typeface="+mj-cs"/>
              </a:rPr>
              <a:t>орнаментом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  <p:pic>
        <p:nvPicPr>
          <p:cNvPr id="2050" name="Picture 2" descr="C:\Users\Елена\Desktop\9db9a5ee74a7eb3a78de36341a82f6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8501122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Спасибо за внимание!</a:t>
            </a:r>
            <a:endParaRPr lang="ru-RU" sz="1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9" name="Содержимое 8" descr="s1200 (1)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14282" y="3783486"/>
            <a:ext cx="3929090" cy="3074513"/>
          </a:xfrm>
        </p:spPr>
      </p:pic>
      <p:pic>
        <p:nvPicPr>
          <p:cNvPr id="8" name="Содержимое 7" descr="C-002-800x800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14282" y="500042"/>
            <a:ext cx="3929090" cy="3286148"/>
          </a:xfrm>
        </p:spPr>
      </p:pic>
      <p:pic>
        <p:nvPicPr>
          <p:cNvPr id="1030" name="Picture 6" descr="C:\Users\Елена\Desktop\598313b66025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500438"/>
            <a:ext cx="4214842" cy="3357562"/>
          </a:xfrm>
          <a:prstGeom prst="rect">
            <a:avLst/>
          </a:prstGeom>
          <a:noFill/>
        </p:spPr>
      </p:pic>
      <p:sp>
        <p:nvSpPr>
          <p:cNvPr id="1032" name="AutoShape 8" descr="https://cs2.livemaster.ru/storage/e6/5a/14c0545f58bb99faeeb420ebe48f--russkij-stil-matreshka-gorodetskie-motiv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Елена\Desktop\149673_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57166"/>
            <a:ext cx="4214842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загадка</a:t>
            </a:r>
            <a:endParaRPr lang="ru-RU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вас одна игрушка,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Не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лошадка, не Петрушка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               </a:t>
            </a: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Алый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шелковый платочек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                  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Яркий сарафан в цветочек,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Упирается рука в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деревянные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бока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А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внутри секреты есть: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Может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три, а может шесть.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Разрумянилась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немножко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Наша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русская …..</a:t>
            </a:r>
          </a:p>
          <a:p>
            <a:pPr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       (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Матрёшка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yt3.ggpht.com/a-/AN66SAzZ5hof3TDn9_WqkF9H0W-whS3UZerTBD_uRw=s900-mo-c-c0xffffffff-rj-k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8liski.detkin-club.ru/images/custom_2/m1-768x768_5c03d12c7ebc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12" y="1214422"/>
            <a:ext cx="5286388" cy="5286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78595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Существует предположение о том, что матрешка  имеет японские корни. Около ста лет назад в Россию из далекой Японии купцы привезли маленькие игрушки-куколки старца Фукурума и деревянных Кокэси,  внутри которых оказались еще не сколько фигурок, вложенных одна в другую. Этот японский образец, выполненный с большим юмором, представлял собой множество вставляемых друг в друга фигурок японского мудреца Фукурума — лысоватого старичка с головой вытянутой вверх от многочисленных раздумий.                                                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7" name="Содержимое 6" descr="slide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500306"/>
            <a:ext cx="7929617" cy="435769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285884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В конце 19 века купчиха А. Мамонтова привезла из заморской страны Японии интересную японскую игрушку. Токарь по дереву Василий Звездочкин, выточил из дерева первую русскую матрешку, фигурки также вкладывались одна в другую. </a:t>
            </a:r>
            <a:endParaRPr lang="ru-RU" sz="2000" dirty="0">
              <a:solidFill>
                <a:srgbClr val="7030A0"/>
              </a:solidFill>
            </a:endParaRPr>
          </a:p>
        </p:txBody>
      </p:sp>
      <p:pic>
        <p:nvPicPr>
          <p:cNvPr id="7" name="Содержимое 6" descr="26873s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4497" y="2143125"/>
            <a:ext cx="7892143" cy="41433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25602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 Матрёшка – одна из самых популярных русских игрушек, русский сувенир. Ее изготавливают из липы и березы, дерево сначала сушат. Затем распиливают на бруски. Из них и вытачивают фигурки. </a:t>
            </a:r>
            <a:endParaRPr lang="ru-RU" sz="18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hello_html_m5be56aa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357430"/>
            <a:ext cx="4572000" cy="3357586"/>
          </a:xfrm>
        </p:spPr>
      </p:pic>
      <p:pic>
        <p:nvPicPr>
          <p:cNvPr id="16386" name="Picture 2" descr="C:\Users\Елена\Desktop\1196859746_zagotov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357430"/>
            <a:ext cx="4714876" cy="3363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solidFill>
                  <a:srgbClr val="7030A0"/>
                </a:solidFill>
                <a:latin typeface="Arial Black" pitchFamily="34" charset="0"/>
              </a:rPr>
              <a:t>Затем фигурку обрабатывают шкуркой и расписывают. После покрывают лаком.</a:t>
            </a:r>
            <a:endParaRPr lang="ru-RU" sz="2400" dirty="0"/>
          </a:p>
        </p:txBody>
      </p:sp>
      <p:pic>
        <p:nvPicPr>
          <p:cNvPr id="17411" name="Picture 3" descr="C:\Users\Елена\Desktop\f1ecc1048758583d349b9e22a898b8b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857364"/>
            <a:ext cx="7572428" cy="50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Матрешку знают во всем мире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. 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Матрёшкой называют игрушку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, изображающую девочку в сарафане и платочке. Эта игрушка особенная. Она легко разбирается. В каждой большой живет маленькая, а в маленькой еще меньше. Этих куколок называли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Матренами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. Слово </a:t>
            </a:r>
            <a:r>
              <a:rPr lang="ru-RU" sz="1800" i="1" dirty="0" smtClean="0">
                <a:solidFill>
                  <a:srgbClr val="7030A0"/>
                </a:solidFill>
                <a:latin typeface="Arial Black" pitchFamily="34" charset="0"/>
              </a:rPr>
              <a:t>«</a:t>
            </a:r>
            <a:r>
              <a:rPr lang="ru-RU" sz="1800" b="1" i="1" dirty="0" smtClean="0">
                <a:solidFill>
                  <a:srgbClr val="7030A0"/>
                </a:solidFill>
                <a:latin typeface="Arial Black" pitchFamily="34" charset="0"/>
              </a:rPr>
              <a:t>Матрена</a:t>
            </a:r>
            <a:r>
              <a:rPr lang="ru-RU" sz="1800" i="1" dirty="0" smtClean="0">
                <a:solidFill>
                  <a:srgbClr val="7030A0"/>
                </a:solidFill>
                <a:latin typeface="Arial Black" pitchFamily="34" charset="0"/>
              </a:rPr>
              <a:t>»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 означало - </a:t>
            </a:r>
            <a:r>
              <a:rPr lang="ru-RU" sz="1800" i="1" dirty="0" smtClean="0">
                <a:solidFill>
                  <a:srgbClr val="7030A0"/>
                </a:solidFill>
                <a:latin typeface="Arial Black" pitchFamily="34" charset="0"/>
              </a:rPr>
              <a:t>«мать»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 и действительно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матрешка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, напоминает нам маму многочисленного семейства.</a:t>
            </a:r>
            <a:endParaRPr lang="ru-RU" sz="1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full_7011_642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2000240"/>
            <a:ext cx="7500990" cy="464347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85738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Мастера расписывали игрушки  по разному. Самыми популярными считаются Майдановские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матрешки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. Такую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матрешку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 можно отличить от других по цветку шиповника(розы) </a:t>
            </a:r>
            <a:b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DSC_0130_quzftghqnv dbqsevsybfb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928802"/>
            <a:ext cx="7358114" cy="450057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Загородская </a:t>
            </a:r>
            <a:r>
              <a:rPr lang="ru-RU" sz="1800" b="1" dirty="0" smtClean="0">
                <a:solidFill>
                  <a:srgbClr val="7030A0"/>
                </a:solidFill>
                <a:latin typeface="Arial Black" pitchFamily="34" charset="0"/>
              </a:rPr>
              <a:t>матрешка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— это круглолицая девушка в платке и сарафане с передником, роспись яркая с использованием 3-4 цветов </a:t>
            </a:r>
            <a:r>
              <a:rPr lang="ru-RU" sz="1800" i="1" dirty="0" smtClean="0">
                <a:solidFill>
                  <a:srgbClr val="7030A0"/>
                </a:solidFill>
                <a:latin typeface="Arial Black" pitchFamily="34" charset="0"/>
              </a:rPr>
              <a:t>(красный или оранжевый, желтый, зеленый и синий)</a:t>
            </a: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. Линии лица и одежды обведены черным контуром.</a:t>
            </a:r>
            <a:b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1800" dirty="0" smtClean="0">
                <a:solidFill>
                  <a:srgbClr val="7030A0"/>
                </a:solidFill>
                <a:latin typeface="Arial Black" pitchFamily="34" charset="0"/>
              </a:rPr>
              <a:t>.</a:t>
            </a:r>
            <a:endParaRPr lang="ru-RU" sz="1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30887509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785926"/>
            <a:ext cx="7000924" cy="507207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291</TotalTime>
  <Words>159</Words>
  <Application>Microsoft Office PowerPoint</Application>
  <PresentationFormat>Экран (4:3)</PresentationFormat>
  <Paragraphs>34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загадка</vt:lpstr>
      <vt:lpstr>Существует предположение о том, что матрешка  имеет японские корни. Около ста лет назад в Россию из далекой Японии купцы привезли маленькие игрушки-куколки старца Фукурума и деревянных Кокэси,  внутри которых оказались еще не сколько фигурок, вложенных одна в другую. Этот японский образец, выполненный с большим юмором, представлял собой множество вставляемых друг в друга фигурок японского мудреца Фукурума — лысоватого старичка с головой вытянутой вверх от многочисленных раздумий.                                                 </vt:lpstr>
      <vt:lpstr>В конце 19 века купчиха А. Мамонтова привезла из заморской страны Японии интересную японскую игрушку. Токарь по дереву Василий Звездочкин, выточил из дерева первую русскую матрешку, фигурки также вкладывались одна в другую. </vt:lpstr>
      <vt:lpstr> Матрёшка – одна из самых популярных русских игрушек, русский сувенир. Ее изготавливают из липы и березы, дерево сначала сушат. Затем распиливают на бруски. Из них и вытачивают фигурки. </vt:lpstr>
      <vt:lpstr>Затем фигурку обрабатывают шкуркой и расписывают. После покрывают лаком.</vt:lpstr>
      <vt:lpstr>Матрешку знают во всем мире.  Матрёшкой называют игрушку, изображающую девочку в сарафане и платочке. Эта игрушка особенная. Она легко разбирается. В каждой большой живет маленькая, а в маленькой еще меньше. Этих куколок называли Матренами. Слово «Матрена» означало - «мать» и действительно матрешка, напоминает нам маму многочисленного семейства.</vt:lpstr>
      <vt:lpstr> Мастера расписывали игрушки  по разному. Самыми популярными считаются Майдановские матрешки. Такую матрешку можно отличить от других по цветку шиповника(розы)   </vt:lpstr>
      <vt:lpstr>Загородская матрешка— это круглолицая девушка в платке и сарафане с передником, роспись яркая с использованием 3-4 цветов (красный или оранжевый, желтый, зеленый и синий). Линии лица и одежды обведены черным контуром. .</vt:lpstr>
      <vt:lpstr>Семеновские матрешки раскрашены в яркие цвета, в основном желтый и красный. Платок обычно раскрашен в горошек. </vt:lpstr>
      <vt:lpstr>Вятская матрешка - наиболее северная из всех российских матрешек. Этот вид матрешечного мастерства можно смело назвать самым сложным по части производства, ведь кроме самой росписи используется украшение ржаной соломкой.. </vt:lpstr>
      <vt:lpstr>Презентация PowerPoint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Home</cp:lastModifiedBy>
  <cp:revision>49</cp:revision>
  <dcterms:created xsi:type="dcterms:W3CDTF">2019-03-16T03:04:33Z</dcterms:created>
  <dcterms:modified xsi:type="dcterms:W3CDTF">2019-05-25T14:58:25Z</dcterms:modified>
</cp:coreProperties>
</file>