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61" r:id="rId5"/>
    <p:sldId id="262" r:id="rId6"/>
    <p:sldId id="264" r:id="rId7"/>
    <p:sldId id="266" r:id="rId8"/>
    <p:sldId id="269" r:id="rId9"/>
    <p:sldId id="276" r:id="rId10"/>
    <p:sldId id="270" r:id="rId11"/>
    <p:sldId id="272" r:id="rId12"/>
    <p:sldId id="273" r:id="rId13"/>
    <p:sldId id="274" r:id="rId14"/>
    <p:sldId id="275" r:id="rId15"/>
    <p:sldId id="271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06" autoAdjust="0"/>
    <p:restoredTop sz="94660"/>
  </p:normalViewPr>
  <p:slideViewPr>
    <p:cSldViewPr>
      <p:cViewPr varScale="1">
        <p:scale>
          <a:sx n="69" d="100"/>
          <a:sy n="69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60648"/>
            <a:ext cx="7774632" cy="136815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Тема проекта</a:t>
            </a:r>
            <a:br>
              <a:rPr lang="ru-RU" sz="4800" dirty="0" smtClean="0"/>
            </a:br>
            <a:r>
              <a:rPr lang="ru-RU" sz="4800" dirty="0" smtClean="0"/>
              <a:t>«ЗДОРОВЫЙ ОБРАЗ ЖИЗНИ»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5826" y="5085184"/>
            <a:ext cx="6400800" cy="165618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Выполнила: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Воспитатель  средней группы №4</a:t>
            </a:r>
          </a:p>
          <a:p>
            <a:pPr algn="ctr"/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Ревазова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Зарина Олеговна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19" y="1988839"/>
            <a:ext cx="3024337" cy="4032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2 этап - </a:t>
            </a:r>
            <a:r>
              <a:rPr lang="ru-RU" b="1" dirty="0" smtClean="0"/>
              <a:t>основной</a:t>
            </a:r>
            <a:endParaRPr lang="ru-RU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1124744"/>
          <a:ext cx="8568952" cy="5400600"/>
        </p:xfrm>
        <a:graphic>
          <a:graphicData uri="http://schemas.openxmlformats.org/drawingml/2006/table">
            <a:tbl>
              <a:tblPr/>
              <a:tblGrid>
                <a:gridCol w="2247726"/>
                <a:gridCol w="6321226"/>
              </a:tblGrid>
              <a:tr h="2025225">
                <a:tc>
                  <a:txBody>
                    <a:bodyPr/>
                    <a:lstStyle/>
                    <a:p>
                      <a:pPr marL="6985" marR="504190" algn="just">
                        <a:lnSpc>
                          <a:spcPct val="150000"/>
                        </a:lnSpc>
                      </a:pPr>
                      <a:r>
                        <a:rPr lang="ru-RU" sz="1000" b="1" dirty="0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– неделя </a:t>
                      </a:r>
                      <a:endParaRPr lang="ru-RU" sz="8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00" marR="508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Беседа: «Чистота- залог здоровья»</a:t>
                      </a:r>
                      <a:endParaRPr lang="ru-RU" sz="8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Чтение К. Чуковского «Доктор Айболит»</a:t>
                      </a:r>
                      <a:endParaRPr lang="ru-RU" sz="8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Заучивание стихотворений</a:t>
                      </a:r>
                      <a:endParaRPr lang="ru-RU" sz="8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Подвижная игра: «Солнышко и дождик»</a:t>
                      </a:r>
                      <a:endParaRPr lang="ru-RU" sz="8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Нетрадиционное рисование ватными палочками «Витамины»</a:t>
                      </a:r>
                      <a:endParaRPr lang="ru-RU" sz="8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Беседа: «Личная гигиена»</a:t>
                      </a:r>
                      <a:endParaRPr lang="ru-RU" sz="8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Дидактическая игра: «Чудесный мешочек»</a:t>
                      </a:r>
                      <a:endParaRPr lang="ru-RU" sz="8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НОД: «Добрый Доктор Айболит в гостях у детей»</a:t>
                      </a:r>
                      <a:endParaRPr lang="ru-RU" sz="8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Экскурсия в спортивный зал детского сада»</a:t>
                      </a:r>
                      <a:endParaRPr lang="ru-RU" sz="8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Консультация с родителями «Начальное ознакомление детей со спортом»</a:t>
                      </a:r>
                      <a:endParaRPr lang="ru-RU" sz="8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00" marR="508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</a:tr>
              <a:tr h="1856456">
                <a:tc>
                  <a:txBody>
                    <a:bodyPr/>
                    <a:lstStyle/>
                    <a:p>
                      <a:pPr marL="6985" marR="504190" algn="just">
                        <a:lnSpc>
                          <a:spcPct val="150000"/>
                        </a:lnSpc>
                      </a:pPr>
                      <a:r>
                        <a:rPr lang="ru-RU" sz="1000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– неделя </a:t>
                      </a:r>
                      <a:endParaRPr lang="ru-RU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00" marR="508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F497A"/>
                    </a:solidFill>
                  </a:tcPr>
                </a:tc>
                <a:tc>
                  <a:txBody>
                    <a:bodyPr/>
                    <a:lstStyle/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Беседа: «Полезно – не полезно»</a:t>
                      </a:r>
                      <a:endParaRPr lang="ru-RU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Чтение А. Барто «Мойдодыр»</a:t>
                      </a:r>
                      <a:endParaRPr lang="ru-RU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Загадывание загадок</a:t>
                      </a:r>
                      <a:endParaRPr lang="ru-RU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Пословицы и поговорки</a:t>
                      </a:r>
                      <a:endParaRPr lang="ru-RU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Подвижная игра: «Ты медведя не буди» </a:t>
                      </a:r>
                      <a:endParaRPr lang="ru-RU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Аппликация «Консервируем овощи»</a:t>
                      </a:r>
                      <a:endParaRPr lang="ru-RU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Беседа: Таблетки растут на грядке»</a:t>
                      </a:r>
                      <a:endParaRPr lang="ru-RU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Сюжетно – ролевая игра: «Больница»</a:t>
                      </a:r>
                      <a:endParaRPr lang="ru-RU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НОД: «Витамины – это полезно»</a:t>
                      </a:r>
                      <a:endParaRPr lang="ru-RU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Гимнастика </a:t>
                      </a:r>
                      <a:endParaRPr lang="ru-RU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Анкетирование родителей</a:t>
                      </a:r>
                      <a:endParaRPr lang="ru-RU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00" marR="508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1D0"/>
                    </a:solidFill>
                  </a:tcPr>
                </a:tc>
              </a:tr>
              <a:tr h="1518919">
                <a:tc>
                  <a:txBody>
                    <a:bodyPr/>
                    <a:lstStyle/>
                    <a:p>
                      <a:pPr marL="6985" marR="504190" algn="just">
                        <a:lnSpc>
                          <a:spcPct val="150000"/>
                        </a:lnSpc>
                      </a:pPr>
                      <a:r>
                        <a:rPr lang="ru-RU" sz="1000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– неделя </a:t>
                      </a:r>
                      <a:endParaRPr lang="ru-RU" sz="80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00" marR="508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F497A"/>
                    </a:solidFill>
                  </a:tcPr>
                </a:tc>
                <a:tc>
                  <a:txBody>
                    <a:bodyPr/>
                    <a:lstStyle/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Беседа: «Как надо закаляться» </a:t>
                      </a:r>
                      <a:endParaRPr lang="ru-RU" sz="8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Чтение К. Чуковского «</a:t>
                      </a:r>
                      <a:r>
                        <a:rPr lang="ru-RU" sz="900" b="1" dirty="0" err="1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Федорино</a:t>
                      </a:r>
                      <a:r>
                        <a:rPr lang="ru-RU" sz="900" b="1" dirty="0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горе»</a:t>
                      </a:r>
                      <a:endParaRPr lang="ru-RU" sz="8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Заучивание считалок</a:t>
                      </a:r>
                      <a:endParaRPr lang="ru-RU" sz="8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Дидактическая игра «Узнай и назови овощи»</a:t>
                      </a:r>
                      <a:endParaRPr lang="ru-RU" sz="8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Беседа: «Кто спортом занимается» </a:t>
                      </a:r>
                      <a:endParaRPr lang="ru-RU" sz="8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Сюжетно – ролевая игра: «Аптека»</a:t>
                      </a:r>
                      <a:endParaRPr lang="ru-RU" sz="8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Раскрашивание раскрасок «Физкультура и спорт» </a:t>
                      </a:r>
                      <a:endParaRPr lang="ru-RU" sz="8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6985" marR="504190" algn="just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rgbClr val="0D0D0D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Консультация с родителями «Здоровья детей в наших руках» </a:t>
                      </a:r>
                      <a:endParaRPr lang="ru-RU" sz="800" dirty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800" marR="5080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5DFE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50168" y="88422"/>
            <a:ext cx="8305800" cy="892306"/>
          </a:xfrm>
        </p:spPr>
        <p:txBody>
          <a:bodyPr/>
          <a:lstStyle/>
          <a:p>
            <a:r>
              <a:rPr lang="ru-RU" dirty="0" smtClean="0"/>
              <a:t>Нетрадиционное рисование</a:t>
            </a:r>
            <a:endParaRPr lang="ru-RU" dirty="0"/>
          </a:p>
        </p:txBody>
      </p:sp>
      <p:pic>
        <p:nvPicPr>
          <p:cNvPr id="5" name="Рисунок 4" descr="IMG_951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96752"/>
            <a:ext cx="410445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951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284984"/>
            <a:ext cx="4283968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ru-RU" dirty="0" smtClean="0"/>
              <a:t>Аппликация</a:t>
            </a:r>
            <a:endParaRPr lang="ru-RU" dirty="0"/>
          </a:p>
        </p:txBody>
      </p:sp>
      <p:pic>
        <p:nvPicPr>
          <p:cNvPr id="3" name="Рисунок 2" descr="IMG_951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73816">
            <a:off x="299782" y="1527129"/>
            <a:ext cx="3768580" cy="2435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950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39906">
            <a:off x="5487963" y="1398530"/>
            <a:ext cx="2952328" cy="2779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951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059832" y="3492034"/>
            <a:ext cx="2448272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Игры</a:t>
            </a:r>
            <a:endParaRPr lang="ru-RU" dirty="0"/>
          </a:p>
        </p:txBody>
      </p:sp>
      <p:pic>
        <p:nvPicPr>
          <p:cNvPr id="3" name="Рисунок 2" descr="IMG_949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44824"/>
            <a:ext cx="2592288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IMG_950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0931" y="3725652"/>
            <a:ext cx="2520280" cy="2952328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IMG_952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124744"/>
            <a:ext cx="3024336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_9528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1772816"/>
            <a:ext cx="252028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5760"/>
            <a:ext cx="8305800" cy="7829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Экскурсия в физкультурном зале</a:t>
            </a:r>
            <a:endParaRPr lang="ru-RU" dirty="0"/>
          </a:p>
        </p:txBody>
      </p:sp>
      <p:pic>
        <p:nvPicPr>
          <p:cNvPr id="3" name="Рисунок 2" descr="IMG_951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96752"/>
            <a:ext cx="2232248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IMG_951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4121696"/>
            <a:ext cx="4104456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_9520 (2)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268760"/>
            <a:ext cx="3240360" cy="2592288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 descr="IMG_9522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1268760"/>
            <a:ext cx="2232248" cy="2520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IMG_9517 (2)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4149080"/>
            <a:ext cx="2520280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этап- </a:t>
            </a:r>
            <a:r>
              <a:rPr lang="ru-RU" b="1" dirty="0" smtClean="0"/>
              <a:t>заключительный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pPr lvl="0"/>
            <a:r>
              <a:rPr lang="ru-RU" dirty="0" smtClean="0"/>
              <a:t>Итоговое занятие ««Путешествие на воздушном шаре в страну здоровья»</a:t>
            </a:r>
          </a:p>
          <a:p>
            <a:pPr lvl="0"/>
            <a:r>
              <a:rPr lang="ru-RU" dirty="0" smtClean="0"/>
              <a:t>Итоговая презентация 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348880"/>
            <a:ext cx="8229600" cy="1944216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>Спасибо за внимание!</a:t>
            </a:r>
            <a:endParaRPr lang="ru-RU" sz="8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Все чаще и чаще звучат в средствах массовой информации из уст педагогов, медиков и родителей вопросы, связанные с проблемами здоровья детей – подрастающего поколения нашей страны. И если современные стандарты образования обязывают педагогов более тщательно и активно участвовать в области </a:t>
            </a:r>
            <a:r>
              <a:rPr lang="ru-RU" dirty="0" err="1" smtClean="0"/>
              <a:t>здоровьесбережения</a:t>
            </a:r>
            <a:r>
              <a:rPr lang="ru-RU" dirty="0" smtClean="0"/>
              <a:t> детей, то родители воспитанников ДОУ часто игнорируют советы воспитателей, предпочитая более легкий путь в этом направлении. Вместо систематического закаливания, бесед о пользе свежего воздуха и подвижных игр, четкого соблюдения режима дня и режима питания сердобольные мамы и бабушки «кормят» малышей синтетическими лекарственными препаратами, которые согласно рекламе «помогают восстанавливать жизненные силы организма». 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pPr algn="ctr"/>
            <a:r>
              <a:rPr lang="ru-RU" dirty="0" smtClean="0"/>
              <a:t>Сохранение и укрепление здоровья детей, формирование у детей привычки к здоровому образу жизни.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1) укреплять и охранять здоровье детей;</a:t>
            </a:r>
          </a:p>
          <a:p>
            <a:pPr algn="ctr"/>
            <a:r>
              <a:rPr lang="ru-RU" dirty="0" smtClean="0"/>
              <a:t>2) формировать потребность в соблюдении навыков гигиены;</a:t>
            </a:r>
          </a:p>
          <a:p>
            <a:pPr algn="ctr"/>
            <a:r>
              <a:rPr lang="ru-RU" dirty="0" smtClean="0"/>
              <a:t>3) дать представление о ценности здоровья, формировать желание вести здоровый образ жизни;</a:t>
            </a:r>
          </a:p>
          <a:p>
            <a:pPr algn="ctr"/>
            <a:r>
              <a:rPr lang="ru-RU" dirty="0" smtClean="0"/>
              <a:t>4) дать представление о полезной и вредной пищи для здоровья человека.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193304"/>
          </a:xfrm>
        </p:spPr>
        <p:txBody>
          <a:bodyPr/>
          <a:lstStyle/>
          <a:p>
            <a:pPr algn="ctr"/>
            <a:r>
              <a:rPr lang="ru-RU" dirty="0" smtClean="0"/>
              <a:t>Тип проекта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ПОЗНАВАТЕЛЬНО- ИГРОВОЙ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Участники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/>
          <a:lstStyle/>
          <a:p>
            <a:pPr algn="ctr"/>
            <a:r>
              <a:rPr lang="ru-RU" dirty="0" smtClean="0"/>
              <a:t>Дети средней группы, воспитатель, родители воспитанников.</a:t>
            </a:r>
            <a:endParaRPr lang="ru-RU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Ожидаемый результат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1) у большинства детей сформированы основы гигиенических навыков;</a:t>
            </a:r>
          </a:p>
          <a:p>
            <a:r>
              <a:rPr lang="ru-RU" dirty="0" smtClean="0"/>
              <a:t>2) дети ежедневно слышат информацию о полезной и вредной пищи для здоровья человека (во время завтрака, полдника, обеда, ужина), о ценности здоровья (подвижные игры, </a:t>
            </a:r>
            <a:r>
              <a:rPr lang="ru-RU" dirty="0" err="1" smtClean="0"/>
              <a:t>физминутки</a:t>
            </a:r>
            <a:r>
              <a:rPr lang="ru-RU" dirty="0" smtClean="0"/>
              <a:t>, различные виды гимнастик);</a:t>
            </a:r>
          </a:p>
          <a:p>
            <a:r>
              <a:rPr lang="ru-RU" dirty="0" smtClean="0"/>
              <a:t>3) сохранение и укрепление здоровья детей через систему комплексной физкультурно-оздоровительной работы;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1 этап </a:t>
            </a:r>
            <a:br>
              <a:rPr lang="ru-RU" dirty="0" smtClean="0"/>
            </a:br>
            <a:r>
              <a:rPr lang="ru-RU" b="1" dirty="0" smtClean="0"/>
              <a:t>подготовительный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подбор книг, стихов, загадок,</a:t>
            </a:r>
          </a:p>
          <a:p>
            <a:pPr lvl="0"/>
            <a:r>
              <a:rPr lang="ru-RU" dirty="0" smtClean="0"/>
              <a:t>сбор информации и подготовка литературы по теме проекта, </a:t>
            </a:r>
          </a:p>
          <a:p>
            <a:pPr lvl="0"/>
            <a:r>
              <a:rPr lang="ru-RU" dirty="0" smtClean="0"/>
              <a:t>консультации для родителей,</a:t>
            </a:r>
          </a:p>
          <a:p>
            <a:pPr lvl="0"/>
            <a:r>
              <a:rPr lang="ru-RU" dirty="0" smtClean="0"/>
              <a:t>подготовка материала для реализации </a:t>
            </a:r>
            <a:r>
              <a:rPr lang="ru-RU" dirty="0" err="1" smtClean="0"/>
              <a:t>проека</a:t>
            </a:r>
            <a:r>
              <a:rPr lang="ru-RU" dirty="0" smtClean="0"/>
              <a:t>,</a:t>
            </a:r>
          </a:p>
          <a:p>
            <a:pPr lvl="0"/>
            <a:r>
              <a:rPr lang="ru-RU" dirty="0" smtClean="0"/>
              <a:t>привлечение родителей к реализации проекта.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Работа над проектом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196752"/>
            <a:ext cx="7200800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105</TotalTime>
  <Words>529</Words>
  <Application>Microsoft Office PowerPoint</Application>
  <PresentationFormat>Экран (4:3)</PresentationFormat>
  <Paragraphs>71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Тема проекта «ЗДОРОВЫЙ ОБРАЗ ЖИЗНИ»</vt:lpstr>
      <vt:lpstr>Актуальность проекта</vt:lpstr>
      <vt:lpstr>Цель проекта</vt:lpstr>
      <vt:lpstr>Задачи проекта</vt:lpstr>
      <vt:lpstr>Тип проекта</vt:lpstr>
      <vt:lpstr>Участники проекта</vt:lpstr>
      <vt:lpstr>Ожидаемый результат</vt:lpstr>
      <vt:lpstr>1 этап  подготовительный</vt:lpstr>
      <vt:lpstr>Работа над проектом</vt:lpstr>
      <vt:lpstr>2 этап - основной</vt:lpstr>
      <vt:lpstr>Нетрадиционное рисование</vt:lpstr>
      <vt:lpstr>Аппликация</vt:lpstr>
      <vt:lpstr>Игры</vt:lpstr>
      <vt:lpstr>Экскурсия в физкультурном зале</vt:lpstr>
      <vt:lpstr>3 этап- заключительный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 проекта</dc:title>
  <dc:creator>Администратор</dc:creator>
  <cp:lastModifiedBy>BEST</cp:lastModifiedBy>
  <cp:revision>14</cp:revision>
  <dcterms:modified xsi:type="dcterms:W3CDTF">2019-05-25T09:35:45Z</dcterms:modified>
</cp:coreProperties>
</file>