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7" r:id="rId7"/>
    <p:sldId id="261" r:id="rId8"/>
    <p:sldId id="262" r:id="rId9"/>
    <p:sldId id="264" r:id="rId10"/>
    <p:sldId id="265" r:id="rId11"/>
    <p:sldId id="266" r:id="rId12"/>
    <p:sldId id="268" r:id="rId13"/>
    <p:sldId id="269" r:id="rId14"/>
    <p:sldId id="270" r:id="rId15"/>
    <p:sldId id="263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B3F6-52E5-47BD-8113-A96A8C0F3BD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B29EF-BD6D-4184-A28F-64F27DCDFF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B3F6-52E5-47BD-8113-A96A8C0F3BD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B29EF-BD6D-4184-A28F-64F27DCDFF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B3F6-52E5-47BD-8113-A96A8C0F3BD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B29EF-BD6D-4184-A28F-64F27DCDFF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B3F6-52E5-47BD-8113-A96A8C0F3BD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B29EF-BD6D-4184-A28F-64F27DCDFF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B3F6-52E5-47BD-8113-A96A8C0F3BD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B29EF-BD6D-4184-A28F-64F27DCDFF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B3F6-52E5-47BD-8113-A96A8C0F3BD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B29EF-BD6D-4184-A28F-64F27DCDFF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B3F6-52E5-47BD-8113-A96A8C0F3BD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B29EF-BD6D-4184-A28F-64F27DCDFF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B3F6-52E5-47BD-8113-A96A8C0F3BD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B29EF-BD6D-4184-A28F-64F27DCDFF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B3F6-52E5-47BD-8113-A96A8C0F3BD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B29EF-BD6D-4184-A28F-64F27DCDFF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B3F6-52E5-47BD-8113-A96A8C0F3BD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B29EF-BD6D-4184-A28F-64F27DCDFF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B3F6-52E5-47BD-8113-A96A8C0F3BD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B29EF-BD6D-4184-A28F-64F27DCDFF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0B3F6-52E5-47BD-8113-A96A8C0F3BD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B29EF-BD6D-4184-A28F-64F27DCDFF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82;&#1089;&#1077;&#1085;&#1100;&#1103;\neznayka_vyihod%20(qmusic.me)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age.jimcdn.com/app/cms/image/transf/none/path/sd3e438c0f16853ea/backgroundarea/if1ca06421d3f02b6/version/1519749165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/>
          <a:lstStyle/>
          <a:p>
            <a:r>
              <a:rPr lang="ru-RU" b="1" i="1" dirty="0" smtClean="0"/>
              <a:t>Я дома один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ww.ratemyapprenticeship.co.uk/advice/wp-content/uploads/2016/12/Home-alone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357430"/>
            <a:ext cx="7400419" cy="4051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age.jimcdn.com/app/cms/image/transf/none/path/sd3e438c0f16853ea/backgroundarea/if1ca06421d3f02b6/version/1519749165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Gabriola" pitchFamily="82" charset="0"/>
              </a:rPr>
              <a:t>Опасность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s://ramdou11.edumsko.ru/uploads/2700/2665/section/181100/87-6-kartinki-bezopasnost-detej-e1464616164695.jpg?152179386619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428736"/>
            <a:ext cx="5160432" cy="4866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age.jimcdn.com/app/cms/image/transf/none/path/sd3e438c0f16853ea/backgroundarea/if1ca06421d3f02b6/version/1519749165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xn----8sbafar2bwfctnifu9c.xn--p1ai/wp-content/uploads/2017/12/%D0%9F%D0%A0-2673/7/%D0%A1%D0%BB%D0%B0%D0%B9%D0%B42.JPG"/>
          <p:cNvPicPr>
            <a:picLocks noChangeAspect="1" noChangeArrowheads="1"/>
          </p:cNvPicPr>
          <p:nvPr/>
        </p:nvPicPr>
        <p:blipFill>
          <a:blip r:embed="rId3"/>
          <a:srcRect r="12500"/>
          <a:stretch>
            <a:fillRect/>
          </a:stretch>
        </p:blipFill>
        <p:spPr bwMode="auto">
          <a:xfrm>
            <a:off x="1428728" y="642918"/>
            <a:ext cx="6072198" cy="52047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age.jimcdn.com/app/cms/image/transf/none/path/sd3e438c0f16853ea/backgroundarea/if1ca06421d3f02b6/version/1519749165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4" y="1071546"/>
            <a:ext cx="3900486" cy="505461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Не пускайте дядю в дом,</a:t>
            </a:r>
          </a:p>
          <a:p>
            <a:pPr>
              <a:buNone/>
            </a:pPr>
            <a:r>
              <a:rPr lang="ru-RU" dirty="0"/>
              <a:t>Если дядя незнаком!</a:t>
            </a:r>
          </a:p>
          <a:p>
            <a:pPr>
              <a:buNone/>
            </a:pPr>
            <a:r>
              <a:rPr lang="ru-RU" dirty="0"/>
              <a:t>И не открывайте тёте,</a:t>
            </a:r>
          </a:p>
          <a:p>
            <a:pPr>
              <a:buNone/>
            </a:pPr>
            <a:r>
              <a:rPr lang="ru-RU" dirty="0"/>
              <a:t>Если мама на работе.</a:t>
            </a:r>
          </a:p>
          <a:p>
            <a:pPr>
              <a:buNone/>
            </a:pPr>
            <a:r>
              <a:rPr lang="ru-RU" dirty="0"/>
              <a:t>Ведь преступник, он хитёр,</a:t>
            </a:r>
          </a:p>
          <a:p>
            <a:pPr>
              <a:buNone/>
            </a:pPr>
            <a:r>
              <a:rPr lang="ru-RU" dirty="0"/>
              <a:t>Притворится, что монтёр.</a:t>
            </a:r>
          </a:p>
          <a:p>
            <a:pPr>
              <a:buNone/>
            </a:pPr>
            <a:r>
              <a:rPr lang="ru-RU" dirty="0"/>
              <a:t>Или даже скажет он,</a:t>
            </a:r>
          </a:p>
          <a:p>
            <a:pPr>
              <a:buNone/>
            </a:pPr>
            <a:r>
              <a:rPr lang="ru-RU" dirty="0"/>
              <a:t>Что пришёл к вам почтальон.</a:t>
            </a:r>
          </a:p>
          <a:p>
            <a:pPr>
              <a:buNone/>
            </a:pPr>
            <a:r>
              <a:rPr lang="ru-RU" dirty="0"/>
              <a:t>Чтоб тебя не обокрали,</a:t>
            </a:r>
          </a:p>
          <a:p>
            <a:pPr>
              <a:buNone/>
            </a:pPr>
            <a:r>
              <a:rPr lang="ru-RU" dirty="0"/>
              <a:t>Не схватили, не украли</a:t>
            </a:r>
          </a:p>
          <a:p>
            <a:pPr>
              <a:buNone/>
            </a:pPr>
            <a:r>
              <a:rPr lang="ru-RU" dirty="0"/>
              <a:t>Незнакомцам ты не верь,</a:t>
            </a:r>
          </a:p>
          <a:p>
            <a:pPr>
              <a:buNone/>
            </a:pPr>
            <a:r>
              <a:rPr lang="ru-RU" dirty="0"/>
              <a:t>Закрывай покрепче дверь!</a:t>
            </a:r>
          </a:p>
          <a:p>
            <a:endParaRPr lang="ru-RU" dirty="0"/>
          </a:p>
        </p:txBody>
      </p:sp>
      <p:pic>
        <p:nvPicPr>
          <p:cNvPr id="26625" name="Picture 1" descr="C:\Users\user\Desktop\ксенья\neznaika-animate.gif"/>
          <p:cNvPicPr>
            <a:picLocks noChangeAspect="1" noChangeArrowheads="1" noCrop="1"/>
          </p:cNvPicPr>
          <p:nvPr/>
        </p:nvPicPr>
        <p:blipFill>
          <a:blip r:embed="rId3">
            <a:lum bright="-20000" contrast="-40000"/>
          </a:blip>
          <a:srcRect/>
          <a:stretch>
            <a:fillRect/>
          </a:stretch>
        </p:blipFill>
        <p:spPr bwMode="auto">
          <a:xfrm>
            <a:off x="428596" y="571480"/>
            <a:ext cx="4000528" cy="53776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age.jimcdn.com/app/cms/image/transf/none/path/sd3e438c0f16853ea/backgroundarea/if1ca06421d3f02b6/version/1519749165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Gabriola" pitchFamily="82" charset="0"/>
              </a:rPr>
              <a:t>Игра с мячом «Опасно – не опасно».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1" name="Picture 1" descr="C:\Users\user\Desktop\ксенья\ball-clip-gif-1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000108"/>
            <a:ext cx="6215106" cy="5357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age.jimcdn.com/app/cms/image/transf/none/path/sd3e438c0f16853ea/backgroundarea/if1ca06421d3f02b6/version/1519749165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 descr="https://gazeta-rvs.ru/.data/content/blog/posts/s_49a2f7b7d7e0a69718aae2fc692740ae75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643182"/>
            <a:ext cx="4125877" cy="3094408"/>
          </a:xfrm>
          <a:prstGeom prst="rect">
            <a:avLst/>
          </a:prstGeom>
          <a:noFill/>
        </p:spPr>
      </p:pic>
      <p:pic>
        <p:nvPicPr>
          <p:cNvPr id="6" name="Picture 4" descr="https://ramdou11.edumsko.ru/uploads/2700/2665/section/181100/87-6-kartinki-bezopasnost-detej-e1464616164695.jpg?152179386619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571480"/>
            <a:ext cx="3484784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age.jimcdn.com/app/cms/image/transf/none/path/sd3e438c0f16853ea/backgroundarea/if1ca06421d3f02b6/version/1519749165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900igr.net/datas/okruzhajuschij-mir/Pravila-bezopasnogo-povedenija/0007-007-Vyjdesh-na-balkon-tak-znaj-tam-na-stulja-ne-vstavaj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642918"/>
            <a:ext cx="7531090" cy="56483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age.jimcdn.com/app/cms/image/transf/none/path/sd3e438c0f16853ea/backgroundarea/if1ca06421d3f02b6/version/1519749165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xn----8sbafar2bwfctnifu9c.xn--p1ai/wp-content/uploads/2017/12/%D0%9F%D0%A0-2673/7/%D0%A1%D0%BB%D0%B0%D0%B9%D0%B42.JPG"/>
          <p:cNvPicPr>
            <a:picLocks noChangeAspect="1" noChangeArrowheads="1"/>
          </p:cNvPicPr>
          <p:nvPr/>
        </p:nvPicPr>
        <p:blipFill>
          <a:blip r:embed="rId3"/>
          <a:srcRect r="12500"/>
          <a:stretch>
            <a:fillRect/>
          </a:stretch>
        </p:blipFill>
        <p:spPr bwMode="auto">
          <a:xfrm>
            <a:off x="1428728" y="642918"/>
            <a:ext cx="6072198" cy="52047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age.jimcdn.com/app/cms/image/transf/none/path/sd3e438c0f16853ea/backgroundarea/if1ca06421d3f02b6/version/1519749165/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48" y="2071678"/>
            <a:ext cx="4400552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Gabriola" pitchFamily="82" charset="0"/>
              </a:rPr>
              <a:t>Страна безопасности</a:t>
            </a:r>
            <a:endParaRPr lang="ru-RU" b="1" dirty="0">
              <a:latin typeface="Gabriola" pitchFamily="82" charset="0"/>
            </a:endParaRPr>
          </a:p>
        </p:txBody>
      </p:sp>
      <p:pic>
        <p:nvPicPr>
          <p:cNvPr id="4097" name="Picture 1" descr="C:\Users\user\Desktop\ксенья\neznaika-animate.gif"/>
          <p:cNvPicPr>
            <a:picLocks noChangeAspect="1" noChangeArrowheads="1" noCrop="1"/>
          </p:cNvPicPr>
          <p:nvPr/>
        </p:nvPicPr>
        <p:blipFill>
          <a:blip r:embed="rId4">
            <a:lum bright="-20000" contrast="30000"/>
          </a:blip>
          <a:srcRect/>
          <a:stretch>
            <a:fillRect/>
          </a:stretch>
        </p:blipFill>
        <p:spPr bwMode="auto">
          <a:xfrm>
            <a:off x="428596" y="1000108"/>
            <a:ext cx="3771625" cy="5214974"/>
          </a:xfrm>
          <a:prstGeom prst="rect">
            <a:avLst/>
          </a:prstGeom>
          <a:noFill/>
        </p:spPr>
      </p:pic>
      <p:pic>
        <p:nvPicPr>
          <p:cNvPr id="6" name="neznayka_vyihod (qmusic.me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501090" y="35716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26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age.jimcdn.com/app/cms/image/transf/none/path/sd3e438c0f16853ea/backgroundarea/if1ca06421d3f02b6/version/1519749165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4" name="Picture 4" descr="C:\Users\user\Desktop\ксенья\landscape-polyvore-theatrical-scenery-art-house-rf-onlin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000108"/>
            <a:ext cx="8273422" cy="47958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age.jimcdn.com/app/cms/image/transf/none/path/sd3e438c0f16853ea/backgroundarea/if1ca06421d3f02b6/version/1519749165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>
                <a:latin typeface="Gabriola" pitchFamily="82" charset="0"/>
              </a:rPr>
              <a:t>Физминутка</a:t>
            </a:r>
            <a:r>
              <a:rPr lang="ru-RU" b="1" dirty="0">
                <a:latin typeface="Gabriola" pitchFamily="82" charset="0"/>
              </a:rPr>
              <a:t>  «Строим дом»</a:t>
            </a:r>
            <a:br>
              <a:rPr lang="ru-RU" b="1" dirty="0">
                <a:latin typeface="Gabriola" pitchFamily="82" charset="0"/>
              </a:rPr>
            </a:br>
            <a:endParaRPr lang="ru-RU" b="1" dirty="0"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ксенья\1266545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714488"/>
            <a:ext cx="4505348" cy="40712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age.jimcdn.com/app/cms/image/transf/none/path/sd3e438c0f16853ea/backgroundarea/if1ca06421d3f02b6/version/1519749165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Gabriola" pitchFamily="82" charset="0"/>
              </a:rPr>
              <a:t>Дидактическая игра </a:t>
            </a:r>
            <a:r>
              <a:rPr lang="ru-RU" b="1" dirty="0" smtClean="0">
                <a:latin typeface="Gabriola" pitchFamily="82" charset="0"/>
              </a:rPr>
              <a:t/>
            </a:r>
            <a:br>
              <a:rPr lang="ru-RU" b="1" dirty="0" smtClean="0">
                <a:latin typeface="Gabriola" pitchFamily="82" charset="0"/>
              </a:rPr>
            </a:br>
            <a:r>
              <a:rPr lang="ru-RU" b="1" dirty="0" smtClean="0">
                <a:latin typeface="Gabriola" pitchFamily="82" charset="0"/>
              </a:rPr>
              <a:t>«</a:t>
            </a:r>
            <a:r>
              <a:rPr lang="ru-RU" b="1" dirty="0">
                <a:latin typeface="Gabriola" pitchFamily="82" charset="0"/>
              </a:rPr>
              <a:t>Можно или нельзя»</a:t>
            </a:r>
            <a:endParaRPr lang="ru-RU" dirty="0"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ксенья\svetofor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1571612"/>
            <a:ext cx="3243357" cy="45053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image.jimcdn.com/app/cms/image/transf/none/path/sd3e438c0f16853ea/backgroundarea/if1ca06421d3f02b6/version/1519749165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Gabriola" pitchFamily="82" charset="0"/>
              </a:rPr>
              <a:t>Опасность </a:t>
            </a:r>
            <a:endParaRPr lang="ru-RU" b="1" dirty="0"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bezopasnost-detej.ru/images/2013/87-8-kartinki-bezopasnost-dete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85728"/>
            <a:ext cx="2181454" cy="2228816"/>
          </a:xfrm>
          <a:prstGeom prst="rect">
            <a:avLst/>
          </a:prstGeom>
          <a:noFill/>
        </p:spPr>
      </p:pic>
      <p:pic>
        <p:nvPicPr>
          <p:cNvPr id="24580" name="Picture 4" descr="https://ramdou11.edumsko.ru/uploads/2700/2665/section/181100/87-6-kartinki-bezopasnost-detej-e1464616164695.jpg?152179386619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357166"/>
            <a:ext cx="2357454" cy="2223077"/>
          </a:xfrm>
          <a:prstGeom prst="rect">
            <a:avLst/>
          </a:prstGeom>
          <a:noFill/>
        </p:spPr>
      </p:pic>
      <p:pic>
        <p:nvPicPr>
          <p:cNvPr id="24582" name="Picture 6" descr="http://ds-shukovka.ucoz.ru/Roditel/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3042" y="3071810"/>
            <a:ext cx="5929354" cy="29238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age.jimcdn.com/app/cms/image/transf/none/path/sd3e438c0f16853ea/backgroundarea/if1ca06421d3f02b6/version/1519749165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Gabriola" pitchFamily="82" charset="0"/>
              </a:rPr>
              <a:t>Опасность – балкон.</a:t>
            </a:r>
            <a:endParaRPr lang="ru-RU" b="1" dirty="0"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686304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Человек не птица, </a:t>
            </a:r>
          </a:p>
          <a:p>
            <a:pPr>
              <a:buNone/>
            </a:pPr>
            <a:r>
              <a:rPr lang="ru-RU" dirty="0"/>
              <a:t>удобнее по лестнице спуститься,</a:t>
            </a:r>
          </a:p>
          <a:p>
            <a:pPr>
              <a:buNone/>
            </a:pPr>
            <a:r>
              <a:rPr lang="ru-RU" dirty="0"/>
              <a:t>Без парашюта с высоты прыгают только коты.</a:t>
            </a:r>
          </a:p>
          <a:p>
            <a:pPr>
              <a:buNone/>
            </a:pPr>
            <a:r>
              <a:rPr lang="ru-RU" dirty="0"/>
              <a:t>Балкон – не место для игры</a:t>
            </a:r>
          </a:p>
          <a:p>
            <a:pPr>
              <a:buNone/>
            </a:pPr>
            <a:r>
              <a:rPr lang="ru-RU" dirty="0"/>
              <a:t>Без взрослого туда не выходи.</a:t>
            </a:r>
          </a:p>
          <a:p>
            <a:pPr>
              <a:buNone/>
            </a:pPr>
            <a:r>
              <a:rPr lang="ru-RU" dirty="0"/>
              <a:t>Опасно там играть и веселиться,</a:t>
            </a:r>
          </a:p>
          <a:p>
            <a:pPr>
              <a:buNone/>
            </a:pPr>
            <a:r>
              <a:rPr lang="ru-RU" dirty="0"/>
              <a:t>Ты можешь с высоты большой свалиться.</a:t>
            </a:r>
          </a:p>
          <a:p>
            <a:endParaRPr lang="ru-RU" dirty="0"/>
          </a:p>
        </p:txBody>
      </p:sp>
      <p:pic>
        <p:nvPicPr>
          <p:cNvPr id="11266" name="Picture 2" descr="https://ds05.infourok.ru/uploads/ex/0c51/00088448-03f6c39f/img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000240"/>
            <a:ext cx="3500462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age.jimcdn.com/app/cms/image/transf/none/path/sd3e438c0f16853ea/backgroundarea/if1ca06421d3f02b6/version/1519749165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Gabriola" pitchFamily="82" charset="0"/>
              </a:rPr>
              <a:t>Опасность- открытые окна </a:t>
            </a:r>
            <a:endParaRPr lang="ru-RU" b="1" dirty="0"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avatars.mds.yandex.net/get-zen_doc/230233/pub_5b3c9f3ddfaecb00a9306818_5b3ca79b2a4ce800a969383c/scale_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71612"/>
            <a:ext cx="2987847" cy="2019283"/>
          </a:xfrm>
          <a:prstGeom prst="rect">
            <a:avLst/>
          </a:prstGeom>
          <a:noFill/>
        </p:spPr>
      </p:pic>
      <p:pic>
        <p:nvPicPr>
          <p:cNvPr id="10244" name="Picture 4" descr="https://gazeta-rvs.ru/.data/content/blog/posts/s_49a2f7b7d7e0a69718aae2fc692740ae751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2643182"/>
            <a:ext cx="4125877" cy="3094408"/>
          </a:xfrm>
          <a:prstGeom prst="rect">
            <a:avLst/>
          </a:prstGeom>
          <a:noFill/>
        </p:spPr>
      </p:pic>
      <p:pic>
        <p:nvPicPr>
          <p:cNvPr id="10246" name="Picture 6" descr="http://dropstop.mega-com.in.ua/images/post-image/post-img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3929066"/>
            <a:ext cx="3429024" cy="2532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age.jimcdn.com/app/cms/image/transf/none/path/sd3e438c0f16853ea/backgroundarea/if1ca06421d3f02b6/version/1519749165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3" name="Picture 1" descr="C:\Users\user\Desktop\ксенья\115704594_large_r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730250"/>
            <a:ext cx="7620000" cy="539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129</Words>
  <Application>Microsoft Office PowerPoint</Application>
  <PresentationFormat>Экран (4:3)</PresentationFormat>
  <Paragraphs>28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Я дома один</vt:lpstr>
      <vt:lpstr>Страна безопасности</vt:lpstr>
      <vt:lpstr>Слайд 3</vt:lpstr>
      <vt:lpstr>Физминутка  «Строим дом» </vt:lpstr>
      <vt:lpstr>Дидактическая игра  «Можно или нельзя»</vt:lpstr>
      <vt:lpstr>Опасность </vt:lpstr>
      <vt:lpstr>Опасность – балкон.</vt:lpstr>
      <vt:lpstr>Опасность- открытые окна </vt:lpstr>
      <vt:lpstr>Слайд 9</vt:lpstr>
      <vt:lpstr>Опасность </vt:lpstr>
      <vt:lpstr>Слайд 11</vt:lpstr>
      <vt:lpstr>Слайд 12</vt:lpstr>
      <vt:lpstr>Игра с мячом «Опасно – не опасно». </vt:lpstr>
      <vt:lpstr>Слайд 14</vt:lpstr>
      <vt:lpstr>Слайд 15</vt:lpstr>
      <vt:lpstr>Слайд 16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дома один</dc:title>
  <dc:creator>user</dc:creator>
  <cp:lastModifiedBy>user</cp:lastModifiedBy>
  <cp:revision>8</cp:revision>
  <dcterms:created xsi:type="dcterms:W3CDTF">2019-05-25T04:50:44Z</dcterms:created>
  <dcterms:modified xsi:type="dcterms:W3CDTF">2019-05-25T06:57:29Z</dcterms:modified>
</cp:coreProperties>
</file>