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73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CE5A07-921A-4632-AB78-A83255342521}" type="doc">
      <dgm:prSet loTypeId="urn:microsoft.com/office/officeart/2005/8/layout/orgChart1" loCatId="hierarchy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556E0CCD-9BB7-472C-9FF3-D57AC30A00F4}">
      <dgm:prSet phldrT="[Текст]"/>
      <dgm:spPr/>
      <dgm:t>
        <a:bodyPr/>
        <a:lstStyle/>
        <a:p>
          <a:r>
            <a:rPr lang="ru-RU" dirty="0" smtClean="0"/>
            <a:t>Причастие настоящего времени</a:t>
          </a:r>
          <a:endParaRPr lang="ru-RU" dirty="0"/>
        </a:p>
      </dgm:t>
    </dgm:pt>
    <dgm:pt modelId="{28983864-257B-441A-84B9-7C0E9F3481D3}" type="parTrans" cxnId="{2DF45338-AD33-4D31-A3E0-B02DA4D5EB56}">
      <dgm:prSet/>
      <dgm:spPr/>
      <dgm:t>
        <a:bodyPr/>
        <a:lstStyle/>
        <a:p>
          <a:endParaRPr lang="ru-RU"/>
        </a:p>
      </dgm:t>
    </dgm:pt>
    <dgm:pt modelId="{CF4A1B39-12E8-44D6-9CC6-FE92328D4DDC}" type="sibTrans" cxnId="{2DF45338-AD33-4D31-A3E0-B02DA4D5EB56}">
      <dgm:prSet/>
      <dgm:spPr/>
      <dgm:t>
        <a:bodyPr/>
        <a:lstStyle/>
        <a:p>
          <a:endParaRPr lang="ru-RU"/>
        </a:p>
      </dgm:t>
    </dgm:pt>
    <dgm:pt modelId="{EBCBD15A-00BD-43F8-85C3-A34A589A2FE2}">
      <dgm:prSet phldrT="[Текст]"/>
      <dgm:spPr/>
      <dgm:t>
        <a:bodyPr/>
        <a:lstStyle/>
        <a:p>
          <a:r>
            <a:rPr lang="ru-RU" dirty="0" smtClean="0"/>
            <a:t>действительное</a:t>
          </a:r>
          <a:endParaRPr lang="ru-RU" dirty="0"/>
        </a:p>
      </dgm:t>
    </dgm:pt>
    <dgm:pt modelId="{5F851E33-047F-4CC9-AC34-9B54F3DA68CC}" type="parTrans" cxnId="{8AAF100A-049F-424F-B215-5B1683A36B4F}">
      <dgm:prSet/>
      <dgm:spPr/>
      <dgm:t>
        <a:bodyPr/>
        <a:lstStyle/>
        <a:p>
          <a:endParaRPr lang="ru-RU"/>
        </a:p>
      </dgm:t>
    </dgm:pt>
    <dgm:pt modelId="{81880B8D-F53E-41D9-92F7-ED1058E5A4AA}" type="sibTrans" cxnId="{8AAF100A-049F-424F-B215-5B1683A36B4F}">
      <dgm:prSet/>
      <dgm:spPr/>
      <dgm:t>
        <a:bodyPr/>
        <a:lstStyle/>
        <a:p>
          <a:endParaRPr lang="ru-RU"/>
        </a:p>
      </dgm:t>
    </dgm:pt>
    <dgm:pt modelId="{3CA4FD64-E5D1-4D17-83DA-994E5002B320}">
      <dgm:prSet/>
      <dgm:spPr/>
      <dgm:t>
        <a:bodyPr/>
        <a:lstStyle/>
        <a:p>
          <a:r>
            <a:rPr lang="ru-RU" dirty="0" smtClean="0"/>
            <a:t>страдательное</a:t>
          </a:r>
          <a:endParaRPr lang="ru-RU" dirty="0"/>
        </a:p>
      </dgm:t>
    </dgm:pt>
    <dgm:pt modelId="{114708EF-D349-4BBE-940C-DC58D7647B77}" type="parTrans" cxnId="{4CA51D4A-C2B6-4F14-8409-43FB43F0CA96}">
      <dgm:prSet/>
      <dgm:spPr/>
      <dgm:t>
        <a:bodyPr/>
        <a:lstStyle/>
        <a:p>
          <a:endParaRPr lang="ru-RU"/>
        </a:p>
      </dgm:t>
    </dgm:pt>
    <dgm:pt modelId="{E4FB5837-02AF-42AC-AF82-4CADF48E086E}" type="sibTrans" cxnId="{4CA51D4A-C2B6-4F14-8409-43FB43F0CA96}">
      <dgm:prSet/>
      <dgm:spPr/>
      <dgm:t>
        <a:bodyPr/>
        <a:lstStyle/>
        <a:p>
          <a:endParaRPr lang="ru-RU"/>
        </a:p>
      </dgm:t>
    </dgm:pt>
    <dgm:pt modelId="{E83386F0-8F4F-4829-BF11-088BEF7F89C7}" type="asst">
      <dgm:prSet/>
      <dgm:spPr/>
      <dgm:t>
        <a:bodyPr/>
        <a:lstStyle/>
        <a:p>
          <a:r>
            <a:rPr lang="en-US" b="1" dirty="0" smtClean="0">
              <a:solidFill>
                <a:schemeClr val="accent1">
                  <a:lumMod val="50000"/>
                </a:schemeClr>
              </a:solidFill>
            </a:rPr>
            <a:t>I</a:t>
          </a:r>
          <a:r>
            <a:rPr lang="ru-RU" b="1" dirty="0" smtClean="0">
              <a:solidFill>
                <a:schemeClr val="accent1">
                  <a:lumMod val="50000"/>
                </a:schemeClr>
              </a:solidFill>
            </a:rPr>
            <a:t> спряжение</a:t>
          </a:r>
        </a:p>
        <a:p>
          <a:r>
            <a:rPr lang="ru-RU" dirty="0" smtClean="0">
              <a:solidFill>
                <a:srgbClr val="C00000"/>
              </a:solidFill>
            </a:rPr>
            <a:t>-</a:t>
          </a:r>
          <a:r>
            <a:rPr lang="ru-RU" dirty="0" err="1" smtClean="0">
              <a:solidFill>
                <a:srgbClr val="C00000"/>
              </a:solidFill>
            </a:rPr>
            <a:t>ущ</a:t>
          </a:r>
          <a:r>
            <a:rPr lang="ru-RU" dirty="0" smtClean="0">
              <a:solidFill>
                <a:srgbClr val="C00000"/>
              </a:solidFill>
            </a:rPr>
            <a:t>-/ -</a:t>
          </a:r>
          <a:r>
            <a:rPr lang="ru-RU" dirty="0" err="1" smtClean="0">
              <a:solidFill>
                <a:srgbClr val="C00000"/>
              </a:solidFill>
            </a:rPr>
            <a:t>ющ</a:t>
          </a:r>
          <a:r>
            <a:rPr lang="ru-RU" dirty="0" smtClean="0">
              <a:solidFill>
                <a:srgbClr val="C00000"/>
              </a:solidFill>
            </a:rPr>
            <a:t>-</a:t>
          </a:r>
          <a:endParaRPr lang="ru-RU" dirty="0">
            <a:solidFill>
              <a:srgbClr val="C00000"/>
            </a:solidFill>
          </a:endParaRPr>
        </a:p>
      </dgm:t>
    </dgm:pt>
    <dgm:pt modelId="{E37B016C-D729-4114-A8A5-96C051550535}" type="parTrans" cxnId="{FCB89261-9B2D-4ED7-BA23-8E506A22F077}">
      <dgm:prSet/>
      <dgm:spPr/>
      <dgm:t>
        <a:bodyPr/>
        <a:lstStyle/>
        <a:p>
          <a:endParaRPr lang="ru-RU"/>
        </a:p>
      </dgm:t>
    </dgm:pt>
    <dgm:pt modelId="{217D3839-9F5E-428F-842F-53BDD6B0EA05}" type="sibTrans" cxnId="{FCB89261-9B2D-4ED7-BA23-8E506A22F077}">
      <dgm:prSet/>
      <dgm:spPr/>
      <dgm:t>
        <a:bodyPr/>
        <a:lstStyle/>
        <a:p>
          <a:endParaRPr lang="ru-RU"/>
        </a:p>
      </dgm:t>
    </dgm:pt>
    <dgm:pt modelId="{A0348418-AB7C-41BD-B038-940437439AFF}" type="asst">
      <dgm:prSet/>
      <dgm:spPr/>
      <dgm:t>
        <a:bodyPr/>
        <a:lstStyle/>
        <a:p>
          <a:r>
            <a:rPr lang="en-US" b="1" dirty="0" smtClean="0">
              <a:solidFill>
                <a:schemeClr val="accent1">
                  <a:lumMod val="50000"/>
                </a:schemeClr>
              </a:solidFill>
            </a:rPr>
            <a:t>II</a:t>
          </a:r>
          <a:r>
            <a:rPr lang="ru-RU" b="1" dirty="0" smtClean="0">
              <a:solidFill>
                <a:schemeClr val="accent1">
                  <a:lumMod val="50000"/>
                </a:schemeClr>
              </a:solidFill>
            </a:rPr>
            <a:t> спряжение</a:t>
          </a:r>
        </a:p>
        <a:p>
          <a:r>
            <a:rPr lang="ru-RU" dirty="0" smtClean="0">
              <a:solidFill>
                <a:srgbClr val="C00000"/>
              </a:solidFill>
            </a:rPr>
            <a:t>-</a:t>
          </a:r>
          <a:r>
            <a:rPr lang="ru-RU" dirty="0" err="1" smtClean="0">
              <a:solidFill>
                <a:srgbClr val="C00000"/>
              </a:solidFill>
            </a:rPr>
            <a:t>ащ</a:t>
          </a:r>
          <a:r>
            <a:rPr lang="ru-RU" dirty="0" smtClean="0">
              <a:solidFill>
                <a:srgbClr val="C00000"/>
              </a:solidFill>
            </a:rPr>
            <a:t>-/ -</a:t>
          </a:r>
          <a:r>
            <a:rPr lang="ru-RU" dirty="0" err="1" smtClean="0">
              <a:solidFill>
                <a:srgbClr val="C00000"/>
              </a:solidFill>
            </a:rPr>
            <a:t>ящ</a:t>
          </a:r>
          <a:r>
            <a:rPr lang="ru-RU" dirty="0" smtClean="0">
              <a:solidFill>
                <a:srgbClr val="C00000"/>
              </a:solidFill>
            </a:rPr>
            <a:t>-</a:t>
          </a:r>
          <a:endParaRPr lang="ru-RU" dirty="0">
            <a:solidFill>
              <a:srgbClr val="C00000"/>
            </a:solidFill>
          </a:endParaRPr>
        </a:p>
      </dgm:t>
    </dgm:pt>
    <dgm:pt modelId="{F88750F5-26C5-4EFE-B9B2-C94C291D82E2}" type="parTrans" cxnId="{1016F1C0-D452-47A3-9C5A-DAF64DD9AA84}">
      <dgm:prSet/>
      <dgm:spPr/>
      <dgm:t>
        <a:bodyPr/>
        <a:lstStyle/>
        <a:p>
          <a:endParaRPr lang="ru-RU"/>
        </a:p>
      </dgm:t>
    </dgm:pt>
    <dgm:pt modelId="{8375EDB6-40C0-4BCF-8DA5-90BEF34E625A}" type="sibTrans" cxnId="{1016F1C0-D452-47A3-9C5A-DAF64DD9AA84}">
      <dgm:prSet/>
      <dgm:spPr/>
      <dgm:t>
        <a:bodyPr/>
        <a:lstStyle/>
        <a:p>
          <a:endParaRPr lang="ru-RU"/>
        </a:p>
      </dgm:t>
    </dgm:pt>
    <dgm:pt modelId="{4C84D331-A038-4AFF-B9EC-9105AED9207F}" type="asst">
      <dgm:prSet/>
      <dgm:spPr/>
      <dgm:t>
        <a:bodyPr/>
        <a:lstStyle/>
        <a:p>
          <a:r>
            <a:rPr lang="en-US" b="1" dirty="0" smtClean="0">
              <a:solidFill>
                <a:schemeClr val="accent1">
                  <a:lumMod val="50000"/>
                </a:schemeClr>
              </a:solidFill>
            </a:rPr>
            <a:t>I</a:t>
          </a:r>
          <a:r>
            <a:rPr lang="ru-RU" b="1" dirty="0" smtClean="0">
              <a:solidFill>
                <a:schemeClr val="accent1">
                  <a:lumMod val="50000"/>
                </a:schemeClr>
              </a:solidFill>
            </a:rPr>
            <a:t> спряжение</a:t>
          </a:r>
        </a:p>
        <a:p>
          <a:r>
            <a:rPr lang="ru-RU" b="0" dirty="0" smtClean="0">
              <a:solidFill>
                <a:srgbClr val="C00000"/>
              </a:solidFill>
            </a:rPr>
            <a:t>-</a:t>
          </a:r>
          <a:r>
            <a:rPr lang="ru-RU" b="0" dirty="0" err="1" smtClean="0">
              <a:solidFill>
                <a:srgbClr val="C00000"/>
              </a:solidFill>
            </a:rPr>
            <a:t>ом</a:t>
          </a:r>
          <a:r>
            <a:rPr lang="ru-RU" b="0" dirty="0" smtClean="0">
              <a:solidFill>
                <a:srgbClr val="C00000"/>
              </a:solidFill>
            </a:rPr>
            <a:t>-/-ем-</a:t>
          </a:r>
          <a:endParaRPr lang="ru-RU" b="0" dirty="0">
            <a:solidFill>
              <a:srgbClr val="C00000"/>
            </a:solidFill>
          </a:endParaRPr>
        </a:p>
      </dgm:t>
    </dgm:pt>
    <dgm:pt modelId="{B9F413A3-F9E3-4899-9892-70DCD3480E20}" type="parTrans" cxnId="{FEE5098D-C89F-46D9-912F-9FBD6025D1D3}">
      <dgm:prSet/>
      <dgm:spPr/>
      <dgm:t>
        <a:bodyPr/>
        <a:lstStyle/>
        <a:p>
          <a:endParaRPr lang="ru-RU"/>
        </a:p>
      </dgm:t>
    </dgm:pt>
    <dgm:pt modelId="{6806850D-A2E7-450C-B17A-16384FDD9CCA}" type="sibTrans" cxnId="{FEE5098D-C89F-46D9-912F-9FBD6025D1D3}">
      <dgm:prSet/>
      <dgm:spPr/>
      <dgm:t>
        <a:bodyPr/>
        <a:lstStyle/>
        <a:p>
          <a:endParaRPr lang="ru-RU"/>
        </a:p>
      </dgm:t>
    </dgm:pt>
    <dgm:pt modelId="{6A4DACCF-87F2-4CAF-8AC6-F6A58781BA8A}" type="asst">
      <dgm:prSet/>
      <dgm:spPr/>
      <dgm:t>
        <a:bodyPr/>
        <a:lstStyle/>
        <a:p>
          <a:r>
            <a:rPr lang="en-US" b="1" dirty="0" smtClean="0">
              <a:solidFill>
                <a:schemeClr val="accent1">
                  <a:lumMod val="50000"/>
                </a:schemeClr>
              </a:solidFill>
            </a:rPr>
            <a:t>II </a:t>
          </a:r>
          <a:r>
            <a:rPr lang="ru-RU" b="1" dirty="0" smtClean="0">
              <a:solidFill>
                <a:schemeClr val="accent1">
                  <a:lumMod val="50000"/>
                </a:schemeClr>
              </a:solidFill>
            </a:rPr>
            <a:t>спряжение</a:t>
          </a:r>
        </a:p>
        <a:p>
          <a:r>
            <a:rPr lang="ru-RU" b="0" dirty="0" smtClean="0">
              <a:solidFill>
                <a:srgbClr val="C00000"/>
              </a:solidFill>
            </a:rPr>
            <a:t>-им-</a:t>
          </a:r>
          <a:endParaRPr lang="ru-RU" b="0" dirty="0">
            <a:solidFill>
              <a:srgbClr val="C00000"/>
            </a:solidFill>
          </a:endParaRPr>
        </a:p>
      </dgm:t>
    </dgm:pt>
    <dgm:pt modelId="{8DF52362-33A7-41DC-A577-FFC9C7AF0CC8}" type="parTrans" cxnId="{979BCCB2-EB69-4FF8-B403-44D300ACC523}">
      <dgm:prSet/>
      <dgm:spPr/>
      <dgm:t>
        <a:bodyPr/>
        <a:lstStyle/>
        <a:p>
          <a:endParaRPr lang="ru-RU"/>
        </a:p>
      </dgm:t>
    </dgm:pt>
    <dgm:pt modelId="{DDB1B1D2-4569-4951-9E1F-C6811DF41A31}" type="sibTrans" cxnId="{979BCCB2-EB69-4FF8-B403-44D300ACC523}">
      <dgm:prSet/>
      <dgm:spPr/>
      <dgm:t>
        <a:bodyPr/>
        <a:lstStyle/>
        <a:p>
          <a:endParaRPr lang="ru-RU"/>
        </a:p>
      </dgm:t>
    </dgm:pt>
    <dgm:pt modelId="{4350D57B-32CA-4C3D-9A7A-80FE08FCBE12}" type="pres">
      <dgm:prSet presAssocID="{8CCE5A07-921A-4632-AB78-A8325534252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721272A-1039-49B5-8D22-1E6FEB9BAB00}" type="pres">
      <dgm:prSet presAssocID="{556E0CCD-9BB7-472C-9FF3-D57AC30A00F4}" presName="hierRoot1" presStyleCnt="0">
        <dgm:presLayoutVars>
          <dgm:hierBranch val="init"/>
        </dgm:presLayoutVars>
      </dgm:prSet>
      <dgm:spPr/>
    </dgm:pt>
    <dgm:pt modelId="{86D76CF7-0EF8-4FC7-9AB0-4B446106B8C5}" type="pres">
      <dgm:prSet presAssocID="{556E0CCD-9BB7-472C-9FF3-D57AC30A00F4}" presName="rootComposite1" presStyleCnt="0"/>
      <dgm:spPr/>
    </dgm:pt>
    <dgm:pt modelId="{DAE35EF0-48A5-4330-8058-31D8C7A33280}" type="pres">
      <dgm:prSet presAssocID="{556E0CCD-9BB7-472C-9FF3-D57AC30A00F4}" presName="rootText1" presStyleLbl="node0" presStyleIdx="0" presStyleCnt="1" custScaleX="1516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6234B5-14E3-4036-9B3B-E517551F7498}" type="pres">
      <dgm:prSet presAssocID="{556E0CCD-9BB7-472C-9FF3-D57AC30A00F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1F3DE1F9-B624-4D0A-81D1-F2E986BEA06F}" type="pres">
      <dgm:prSet presAssocID="{556E0CCD-9BB7-472C-9FF3-D57AC30A00F4}" presName="hierChild2" presStyleCnt="0"/>
      <dgm:spPr/>
    </dgm:pt>
    <dgm:pt modelId="{C4282DC9-0CB1-4096-8521-0FFEDF0CD34A}" type="pres">
      <dgm:prSet presAssocID="{5F851E33-047F-4CC9-AC34-9B54F3DA68CC}" presName="Name37" presStyleLbl="parChTrans1D2" presStyleIdx="0" presStyleCnt="2"/>
      <dgm:spPr/>
      <dgm:t>
        <a:bodyPr/>
        <a:lstStyle/>
        <a:p>
          <a:endParaRPr lang="ru-RU"/>
        </a:p>
      </dgm:t>
    </dgm:pt>
    <dgm:pt modelId="{AB108446-F742-4005-8548-74C21598D890}" type="pres">
      <dgm:prSet presAssocID="{EBCBD15A-00BD-43F8-85C3-A34A589A2FE2}" presName="hierRoot2" presStyleCnt="0">
        <dgm:presLayoutVars>
          <dgm:hierBranch val="init"/>
        </dgm:presLayoutVars>
      </dgm:prSet>
      <dgm:spPr/>
    </dgm:pt>
    <dgm:pt modelId="{392F580C-C574-4B72-A813-09700300F5EE}" type="pres">
      <dgm:prSet presAssocID="{EBCBD15A-00BD-43F8-85C3-A34A589A2FE2}" presName="rootComposite" presStyleCnt="0"/>
      <dgm:spPr/>
    </dgm:pt>
    <dgm:pt modelId="{9B80ADB1-D2F2-4E56-AE8A-A7AE68E17DA5}" type="pres">
      <dgm:prSet presAssocID="{EBCBD15A-00BD-43F8-85C3-A34A589A2FE2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1C1B96-6F3B-4B12-A737-B9FAD688F0F6}" type="pres">
      <dgm:prSet presAssocID="{EBCBD15A-00BD-43F8-85C3-A34A589A2FE2}" presName="rootConnector" presStyleLbl="node2" presStyleIdx="0" presStyleCnt="2"/>
      <dgm:spPr/>
      <dgm:t>
        <a:bodyPr/>
        <a:lstStyle/>
        <a:p>
          <a:endParaRPr lang="ru-RU"/>
        </a:p>
      </dgm:t>
    </dgm:pt>
    <dgm:pt modelId="{76FD76D1-C901-4B90-BEAA-5F694E98A16B}" type="pres">
      <dgm:prSet presAssocID="{EBCBD15A-00BD-43F8-85C3-A34A589A2FE2}" presName="hierChild4" presStyleCnt="0"/>
      <dgm:spPr/>
    </dgm:pt>
    <dgm:pt modelId="{A8AC9D57-D0CB-47DB-9C08-4EC75637D7A6}" type="pres">
      <dgm:prSet presAssocID="{EBCBD15A-00BD-43F8-85C3-A34A589A2FE2}" presName="hierChild5" presStyleCnt="0"/>
      <dgm:spPr/>
    </dgm:pt>
    <dgm:pt modelId="{27A30AD4-87C1-4D2A-85EC-979CB4DA7E5B}" type="pres">
      <dgm:prSet presAssocID="{E37B016C-D729-4114-A8A5-96C051550535}" presName="Name111" presStyleLbl="parChTrans1D3" presStyleIdx="0" presStyleCnt="4"/>
      <dgm:spPr/>
      <dgm:t>
        <a:bodyPr/>
        <a:lstStyle/>
        <a:p>
          <a:endParaRPr lang="ru-RU"/>
        </a:p>
      </dgm:t>
    </dgm:pt>
    <dgm:pt modelId="{298469AE-0257-4E1D-AC1C-683A4C19AAA8}" type="pres">
      <dgm:prSet presAssocID="{E83386F0-8F4F-4829-BF11-088BEF7F89C7}" presName="hierRoot3" presStyleCnt="0">
        <dgm:presLayoutVars>
          <dgm:hierBranch val="init"/>
        </dgm:presLayoutVars>
      </dgm:prSet>
      <dgm:spPr/>
    </dgm:pt>
    <dgm:pt modelId="{0B958901-F6FD-4A4A-AAB6-3A62733036C3}" type="pres">
      <dgm:prSet presAssocID="{E83386F0-8F4F-4829-BF11-088BEF7F89C7}" presName="rootComposite3" presStyleCnt="0"/>
      <dgm:spPr/>
    </dgm:pt>
    <dgm:pt modelId="{714C4AA7-5BFF-49E9-A15D-649170877F91}" type="pres">
      <dgm:prSet presAssocID="{E83386F0-8F4F-4829-BF11-088BEF7F89C7}" presName="rootText3" presStyleLbl="asst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7731003-5BD9-48D5-8D38-773781E2C1F9}" type="pres">
      <dgm:prSet presAssocID="{E83386F0-8F4F-4829-BF11-088BEF7F89C7}" presName="rootConnector3" presStyleLbl="asst2" presStyleIdx="0" presStyleCnt="4"/>
      <dgm:spPr/>
      <dgm:t>
        <a:bodyPr/>
        <a:lstStyle/>
        <a:p>
          <a:endParaRPr lang="ru-RU"/>
        </a:p>
      </dgm:t>
    </dgm:pt>
    <dgm:pt modelId="{34CA400B-CAE9-4473-BB6D-6C2C77BD2FA6}" type="pres">
      <dgm:prSet presAssocID="{E83386F0-8F4F-4829-BF11-088BEF7F89C7}" presName="hierChild6" presStyleCnt="0"/>
      <dgm:spPr/>
    </dgm:pt>
    <dgm:pt modelId="{BC8582A6-65BC-42B8-BF62-E0DC4F0B6B50}" type="pres">
      <dgm:prSet presAssocID="{E83386F0-8F4F-4829-BF11-088BEF7F89C7}" presName="hierChild7" presStyleCnt="0"/>
      <dgm:spPr/>
    </dgm:pt>
    <dgm:pt modelId="{EFED0FD5-F8C3-47AC-9501-CD7626270275}" type="pres">
      <dgm:prSet presAssocID="{F88750F5-26C5-4EFE-B9B2-C94C291D82E2}" presName="Name111" presStyleLbl="parChTrans1D3" presStyleIdx="1" presStyleCnt="4"/>
      <dgm:spPr/>
      <dgm:t>
        <a:bodyPr/>
        <a:lstStyle/>
        <a:p>
          <a:endParaRPr lang="ru-RU"/>
        </a:p>
      </dgm:t>
    </dgm:pt>
    <dgm:pt modelId="{D1BF6D88-2880-436E-9A0F-E763C854AB5D}" type="pres">
      <dgm:prSet presAssocID="{A0348418-AB7C-41BD-B038-940437439AFF}" presName="hierRoot3" presStyleCnt="0">
        <dgm:presLayoutVars>
          <dgm:hierBranch val="init"/>
        </dgm:presLayoutVars>
      </dgm:prSet>
      <dgm:spPr/>
    </dgm:pt>
    <dgm:pt modelId="{A17D5EC9-BE08-4EA3-9940-D57E664CB23E}" type="pres">
      <dgm:prSet presAssocID="{A0348418-AB7C-41BD-B038-940437439AFF}" presName="rootComposite3" presStyleCnt="0"/>
      <dgm:spPr/>
    </dgm:pt>
    <dgm:pt modelId="{741715D4-5AFD-44AA-ACD1-5690CDB7EC7B}" type="pres">
      <dgm:prSet presAssocID="{A0348418-AB7C-41BD-B038-940437439AFF}" presName="rootText3" presStyleLbl="asst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665646-6DB8-472C-8AE8-4B8793171968}" type="pres">
      <dgm:prSet presAssocID="{A0348418-AB7C-41BD-B038-940437439AFF}" presName="rootConnector3" presStyleLbl="asst2" presStyleIdx="1" presStyleCnt="4"/>
      <dgm:spPr/>
      <dgm:t>
        <a:bodyPr/>
        <a:lstStyle/>
        <a:p>
          <a:endParaRPr lang="ru-RU"/>
        </a:p>
      </dgm:t>
    </dgm:pt>
    <dgm:pt modelId="{39098438-AD75-444D-BD36-AAC0E1CBD1ED}" type="pres">
      <dgm:prSet presAssocID="{A0348418-AB7C-41BD-B038-940437439AFF}" presName="hierChild6" presStyleCnt="0"/>
      <dgm:spPr/>
    </dgm:pt>
    <dgm:pt modelId="{19628DB7-6793-486A-BCCC-786839203B50}" type="pres">
      <dgm:prSet presAssocID="{A0348418-AB7C-41BD-B038-940437439AFF}" presName="hierChild7" presStyleCnt="0"/>
      <dgm:spPr/>
    </dgm:pt>
    <dgm:pt modelId="{D3EA5B18-92FD-488F-9A52-6B202E0C47D1}" type="pres">
      <dgm:prSet presAssocID="{114708EF-D349-4BBE-940C-DC58D7647B77}" presName="Name37" presStyleLbl="parChTrans1D2" presStyleIdx="1" presStyleCnt="2"/>
      <dgm:spPr/>
      <dgm:t>
        <a:bodyPr/>
        <a:lstStyle/>
        <a:p>
          <a:endParaRPr lang="ru-RU"/>
        </a:p>
      </dgm:t>
    </dgm:pt>
    <dgm:pt modelId="{C2AA0650-0811-4FDB-BA49-1B6F5AE3556F}" type="pres">
      <dgm:prSet presAssocID="{3CA4FD64-E5D1-4D17-83DA-994E5002B320}" presName="hierRoot2" presStyleCnt="0">
        <dgm:presLayoutVars>
          <dgm:hierBranch val="init"/>
        </dgm:presLayoutVars>
      </dgm:prSet>
      <dgm:spPr/>
    </dgm:pt>
    <dgm:pt modelId="{4E6EFB07-457E-47BE-BA07-642888502CD7}" type="pres">
      <dgm:prSet presAssocID="{3CA4FD64-E5D1-4D17-83DA-994E5002B320}" presName="rootComposite" presStyleCnt="0"/>
      <dgm:spPr/>
    </dgm:pt>
    <dgm:pt modelId="{591A1872-46E4-42BE-AC71-49C60E08D237}" type="pres">
      <dgm:prSet presAssocID="{3CA4FD64-E5D1-4D17-83DA-994E5002B320}" presName="rootText" presStyleLbl="node2" presStyleIdx="1" presStyleCnt="2" custLinFactNeighborX="1723" custLinFactNeighborY="-559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BA6F609-E064-4468-B7F1-9DC5F881E38A}" type="pres">
      <dgm:prSet presAssocID="{3CA4FD64-E5D1-4D17-83DA-994E5002B320}" presName="rootConnector" presStyleLbl="node2" presStyleIdx="1" presStyleCnt="2"/>
      <dgm:spPr/>
      <dgm:t>
        <a:bodyPr/>
        <a:lstStyle/>
        <a:p>
          <a:endParaRPr lang="ru-RU"/>
        </a:p>
      </dgm:t>
    </dgm:pt>
    <dgm:pt modelId="{36EAF12C-BC32-4AAA-A1D6-829A5A0B49A0}" type="pres">
      <dgm:prSet presAssocID="{3CA4FD64-E5D1-4D17-83DA-994E5002B320}" presName="hierChild4" presStyleCnt="0"/>
      <dgm:spPr/>
    </dgm:pt>
    <dgm:pt modelId="{630E5C27-812C-470E-B148-060AEB026FC4}" type="pres">
      <dgm:prSet presAssocID="{3CA4FD64-E5D1-4D17-83DA-994E5002B320}" presName="hierChild5" presStyleCnt="0"/>
      <dgm:spPr/>
    </dgm:pt>
    <dgm:pt modelId="{AB041ED4-33BD-49C6-BE52-BFAECBD8FBC9}" type="pres">
      <dgm:prSet presAssocID="{B9F413A3-F9E3-4899-9892-70DCD3480E20}" presName="Name111" presStyleLbl="parChTrans1D3" presStyleIdx="2" presStyleCnt="4"/>
      <dgm:spPr/>
      <dgm:t>
        <a:bodyPr/>
        <a:lstStyle/>
        <a:p>
          <a:endParaRPr lang="ru-RU"/>
        </a:p>
      </dgm:t>
    </dgm:pt>
    <dgm:pt modelId="{4CF5E014-CD47-47EE-86C5-B51DF2E2A80C}" type="pres">
      <dgm:prSet presAssocID="{4C84D331-A038-4AFF-B9EC-9105AED9207F}" presName="hierRoot3" presStyleCnt="0">
        <dgm:presLayoutVars>
          <dgm:hierBranch val="init"/>
        </dgm:presLayoutVars>
      </dgm:prSet>
      <dgm:spPr/>
    </dgm:pt>
    <dgm:pt modelId="{DF9004B3-80BB-4DA1-8115-B71D1891D34A}" type="pres">
      <dgm:prSet presAssocID="{4C84D331-A038-4AFF-B9EC-9105AED9207F}" presName="rootComposite3" presStyleCnt="0"/>
      <dgm:spPr/>
    </dgm:pt>
    <dgm:pt modelId="{090D48F5-8A2B-4968-9E03-B30019AB75B6}" type="pres">
      <dgm:prSet presAssocID="{4C84D331-A038-4AFF-B9EC-9105AED9207F}" presName="rootText3" presStyleLbl="asst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0CC8B8-9D17-42F7-8691-DD5B909E6D1B}" type="pres">
      <dgm:prSet presAssocID="{4C84D331-A038-4AFF-B9EC-9105AED9207F}" presName="rootConnector3" presStyleLbl="asst2" presStyleIdx="2" presStyleCnt="4"/>
      <dgm:spPr/>
      <dgm:t>
        <a:bodyPr/>
        <a:lstStyle/>
        <a:p>
          <a:endParaRPr lang="ru-RU"/>
        </a:p>
      </dgm:t>
    </dgm:pt>
    <dgm:pt modelId="{7A5E77D4-2915-421C-BE51-D644241BA45C}" type="pres">
      <dgm:prSet presAssocID="{4C84D331-A038-4AFF-B9EC-9105AED9207F}" presName="hierChild6" presStyleCnt="0"/>
      <dgm:spPr/>
    </dgm:pt>
    <dgm:pt modelId="{C6E11AFD-3A9B-4B42-AEE1-937E1AA4929D}" type="pres">
      <dgm:prSet presAssocID="{4C84D331-A038-4AFF-B9EC-9105AED9207F}" presName="hierChild7" presStyleCnt="0"/>
      <dgm:spPr/>
    </dgm:pt>
    <dgm:pt modelId="{AC180A50-5946-4207-9CA5-D5036428CA78}" type="pres">
      <dgm:prSet presAssocID="{8DF52362-33A7-41DC-A577-FFC9C7AF0CC8}" presName="Name111" presStyleLbl="parChTrans1D3" presStyleIdx="3" presStyleCnt="4"/>
      <dgm:spPr/>
      <dgm:t>
        <a:bodyPr/>
        <a:lstStyle/>
        <a:p>
          <a:endParaRPr lang="ru-RU"/>
        </a:p>
      </dgm:t>
    </dgm:pt>
    <dgm:pt modelId="{9AB422B8-B0BB-41FA-BB06-0B74BC38B559}" type="pres">
      <dgm:prSet presAssocID="{6A4DACCF-87F2-4CAF-8AC6-F6A58781BA8A}" presName="hierRoot3" presStyleCnt="0">
        <dgm:presLayoutVars>
          <dgm:hierBranch val="init"/>
        </dgm:presLayoutVars>
      </dgm:prSet>
      <dgm:spPr/>
    </dgm:pt>
    <dgm:pt modelId="{31D3A61D-F56F-48A2-8207-F438EAF61C32}" type="pres">
      <dgm:prSet presAssocID="{6A4DACCF-87F2-4CAF-8AC6-F6A58781BA8A}" presName="rootComposite3" presStyleCnt="0"/>
      <dgm:spPr/>
    </dgm:pt>
    <dgm:pt modelId="{2A785681-D237-4CC8-8F88-3153FF38E1B5}" type="pres">
      <dgm:prSet presAssocID="{6A4DACCF-87F2-4CAF-8AC6-F6A58781BA8A}" presName="rootText3" presStyleLbl="asst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A8B708-B773-4155-839B-37C495EDABEF}" type="pres">
      <dgm:prSet presAssocID="{6A4DACCF-87F2-4CAF-8AC6-F6A58781BA8A}" presName="rootConnector3" presStyleLbl="asst2" presStyleIdx="3" presStyleCnt="4"/>
      <dgm:spPr/>
      <dgm:t>
        <a:bodyPr/>
        <a:lstStyle/>
        <a:p>
          <a:endParaRPr lang="ru-RU"/>
        </a:p>
      </dgm:t>
    </dgm:pt>
    <dgm:pt modelId="{F9A68A58-52CA-48A1-B4CE-35566714A4BB}" type="pres">
      <dgm:prSet presAssocID="{6A4DACCF-87F2-4CAF-8AC6-F6A58781BA8A}" presName="hierChild6" presStyleCnt="0"/>
      <dgm:spPr/>
    </dgm:pt>
    <dgm:pt modelId="{F67FC81D-E1DF-4A92-913A-7B38BD190353}" type="pres">
      <dgm:prSet presAssocID="{6A4DACCF-87F2-4CAF-8AC6-F6A58781BA8A}" presName="hierChild7" presStyleCnt="0"/>
      <dgm:spPr/>
    </dgm:pt>
    <dgm:pt modelId="{5DC72FD8-22E8-4D1A-8543-103B3B075B11}" type="pres">
      <dgm:prSet presAssocID="{556E0CCD-9BB7-472C-9FF3-D57AC30A00F4}" presName="hierChild3" presStyleCnt="0"/>
      <dgm:spPr/>
    </dgm:pt>
  </dgm:ptLst>
  <dgm:cxnLst>
    <dgm:cxn modelId="{A39DA2E1-6F57-4921-810E-D7EC7D786ACA}" type="presOf" srcId="{B9F413A3-F9E3-4899-9892-70DCD3480E20}" destId="{AB041ED4-33BD-49C6-BE52-BFAECBD8FBC9}" srcOrd="0" destOrd="0" presId="urn:microsoft.com/office/officeart/2005/8/layout/orgChart1"/>
    <dgm:cxn modelId="{C69B632F-FD05-4963-AD36-F9CE09BEB10E}" type="presOf" srcId="{8DF52362-33A7-41DC-A577-FFC9C7AF0CC8}" destId="{AC180A50-5946-4207-9CA5-D5036428CA78}" srcOrd="0" destOrd="0" presId="urn:microsoft.com/office/officeart/2005/8/layout/orgChart1"/>
    <dgm:cxn modelId="{D090397E-03B8-4464-A857-F0EA859B5356}" type="presOf" srcId="{6A4DACCF-87F2-4CAF-8AC6-F6A58781BA8A}" destId="{2A785681-D237-4CC8-8F88-3153FF38E1B5}" srcOrd="0" destOrd="0" presId="urn:microsoft.com/office/officeart/2005/8/layout/orgChart1"/>
    <dgm:cxn modelId="{979BCCB2-EB69-4FF8-B403-44D300ACC523}" srcId="{3CA4FD64-E5D1-4D17-83DA-994E5002B320}" destId="{6A4DACCF-87F2-4CAF-8AC6-F6A58781BA8A}" srcOrd="1" destOrd="0" parTransId="{8DF52362-33A7-41DC-A577-FFC9C7AF0CC8}" sibTransId="{DDB1B1D2-4569-4951-9E1F-C6811DF41A31}"/>
    <dgm:cxn modelId="{3CF0F54A-E7E1-44A3-A34B-33CFF422D102}" type="presOf" srcId="{E83386F0-8F4F-4829-BF11-088BEF7F89C7}" destId="{714C4AA7-5BFF-49E9-A15D-649170877F91}" srcOrd="0" destOrd="0" presId="urn:microsoft.com/office/officeart/2005/8/layout/orgChart1"/>
    <dgm:cxn modelId="{8AAF100A-049F-424F-B215-5B1683A36B4F}" srcId="{556E0CCD-9BB7-472C-9FF3-D57AC30A00F4}" destId="{EBCBD15A-00BD-43F8-85C3-A34A589A2FE2}" srcOrd="0" destOrd="0" parTransId="{5F851E33-047F-4CC9-AC34-9B54F3DA68CC}" sibTransId="{81880B8D-F53E-41D9-92F7-ED1058E5A4AA}"/>
    <dgm:cxn modelId="{BAC467D6-6B1C-4BA9-A502-FB0642BAA26D}" type="presOf" srcId="{4C84D331-A038-4AFF-B9EC-9105AED9207F}" destId="{760CC8B8-9D17-42F7-8691-DD5B909E6D1B}" srcOrd="1" destOrd="0" presId="urn:microsoft.com/office/officeart/2005/8/layout/orgChart1"/>
    <dgm:cxn modelId="{2DF45338-AD33-4D31-A3E0-B02DA4D5EB56}" srcId="{8CCE5A07-921A-4632-AB78-A83255342521}" destId="{556E0CCD-9BB7-472C-9FF3-D57AC30A00F4}" srcOrd="0" destOrd="0" parTransId="{28983864-257B-441A-84B9-7C0E9F3481D3}" sibTransId="{CF4A1B39-12E8-44D6-9CC6-FE92328D4DDC}"/>
    <dgm:cxn modelId="{0BB81ADA-861A-43B5-A976-9C4E91852894}" type="presOf" srcId="{114708EF-D349-4BBE-940C-DC58D7647B77}" destId="{D3EA5B18-92FD-488F-9A52-6B202E0C47D1}" srcOrd="0" destOrd="0" presId="urn:microsoft.com/office/officeart/2005/8/layout/orgChart1"/>
    <dgm:cxn modelId="{FCB89261-9B2D-4ED7-BA23-8E506A22F077}" srcId="{EBCBD15A-00BD-43F8-85C3-A34A589A2FE2}" destId="{E83386F0-8F4F-4829-BF11-088BEF7F89C7}" srcOrd="0" destOrd="0" parTransId="{E37B016C-D729-4114-A8A5-96C051550535}" sibTransId="{217D3839-9F5E-428F-842F-53BDD6B0EA05}"/>
    <dgm:cxn modelId="{636C3734-34EA-4D3E-AF9F-BADC9BE041A0}" type="presOf" srcId="{5F851E33-047F-4CC9-AC34-9B54F3DA68CC}" destId="{C4282DC9-0CB1-4096-8521-0FFEDF0CD34A}" srcOrd="0" destOrd="0" presId="urn:microsoft.com/office/officeart/2005/8/layout/orgChart1"/>
    <dgm:cxn modelId="{E4849208-00B8-47DB-91D2-14BAE216E30F}" type="presOf" srcId="{4C84D331-A038-4AFF-B9EC-9105AED9207F}" destId="{090D48F5-8A2B-4968-9E03-B30019AB75B6}" srcOrd="0" destOrd="0" presId="urn:microsoft.com/office/officeart/2005/8/layout/orgChart1"/>
    <dgm:cxn modelId="{BE856FD5-FFCB-4D70-BBAF-1197303B285D}" type="presOf" srcId="{556E0CCD-9BB7-472C-9FF3-D57AC30A00F4}" destId="{DAE35EF0-48A5-4330-8058-31D8C7A33280}" srcOrd="0" destOrd="0" presId="urn:microsoft.com/office/officeart/2005/8/layout/orgChart1"/>
    <dgm:cxn modelId="{8C09EFAF-653F-460A-9E97-BA9586AC076A}" type="presOf" srcId="{8CCE5A07-921A-4632-AB78-A83255342521}" destId="{4350D57B-32CA-4C3D-9A7A-80FE08FCBE12}" srcOrd="0" destOrd="0" presId="urn:microsoft.com/office/officeart/2005/8/layout/orgChart1"/>
    <dgm:cxn modelId="{FBE15BEB-717F-4FD2-8BB7-5917428D8FEB}" type="presOf" srcId="{A0348418-AB7C-41BD-B038-940437439AFF}" destId="{741715D4-5AFD-44AA-ACD1-5690CDB7EC7B}" srcOrd="0" destOrd="0" presId="urn:microsoft.com/office/officeart/2005/8/layout/orgChart1"/>
    <dgm:cxn modelId="{52CBC7D7-ABE2-4C31-93F6-0C165FB5B696}" type="presOf" srcId="{EBCBD15A-00BD-43F8-85C3-A34A589A2FE2}" destId="{9B80ADB1-D2F2-4E56-AE8A-A7AE68E17DA5}" srcOrd="0" destOrd="0" presId="urn:microsoft.com/office/officeart/2005/8/layout/orgChart1"/>
    <dgm:cxn modelId="{23B55412-32C8-4FC9-8914-FF4D19A35785}" type="presOf" srcId="{556E0CCD-9BB7-472C-9FF3-D57AC30A00F4}" destId="{E86234B5-14E3-4036-9B3B-E517551F7498}" srcOrd="1" destOrd="0" presId="urn:microsoft.com/office/officeart/2005/8/layout/orgChart1"/>
    <dgm:cxn modelId="{4CA51D4A-C2B6-4F14-8409-43FB43F0CA96}" srcId="{556E0CCD-9BB7-472C-9FF3-D57AC30A00F4}" destId="{3CA4FD64-E5D1-4D17-83DA-994E5002B320}" srcOrd="1" destOrd="0" parTransId="{114708EF-D349-4BBE-940C-DC58D7647B77}" sibTransId="{E4FB5837-02AF-42AC-AF82-4CADF48E086E}"/>
    <dgm:cxn modelId="{5E4DA620-D99B-423A-9BF3-73D1C846EAFD}" type="presOf" srcId="{E37B016C-D729-4114-A8A5-96C051550535}" destId="{27A30AD4-87C1-4D2A-85EC-979CB4DA7E5B}" srcOrd="0" destOrd="0" presId="urn:microsoft.com/office/officeart/2005/8/layout/orgChart1"/>
    <dgm:cxn modelId="{4623EACC-3C44-4092-BECA-DDB164849372}" type="presOf" srcId="{A0348418-AB7C-41BD-B038-940437439AFF}" destId="{7C665646-6DB8-472C-8AE8-4B8793171968}" srcOrd="1" destOrd="0" presId="urn:microsoft.com/office/officeart/2005/8/layout/orgChart1"/>
    <dgm:cxn modelId="{FEE5098D-C89F-46D9-912F-9FBD6025D1D3}" srcId="{3CA4FD64-E5D1-4D17-83DA-994E5002B320}" destId="{4C84D331-A038-4AFF-B9EC-9105AED9207F}" srcOrd="0" destOrd="0" parTransId="{B9F413A3-F9E3-4899-9892-70DCD3480E20}" sibTransId="{6806850D-A2E7-450C-B17A-16384FDD9CCA}"/>
    <dgm:cxn modelId="{1016F1C0-D452-47A3-9C5A-DAF64DD9AA84}" srcId="{EBCBD15A-00BD-43F8-85C3-A34A589A2FE2}" destId="{A0348418-AB7C-41BD-B038-940437439AFF}" srcOrd="1" destOrd="0" parTransId="{F88750F5-26C5-4EFE-B9B2-C94C291D82E2}" sibTransId="{8375EDB6-40C0-4BCF-8DA5-90BEF34E625A}"/>
    <dgm:cxn modelId="{E0C48A83-DC4A-411B-8257-582529CD98F5}" type="presOf" srcId="{F88750F5-26C5-4EFE-B9B2-C94C291D82E2}" destId="{EFED0FD5-F8C3-47AC-9501-CD7626270275}" srcOrd="0" destOrd="0" presId="urn:microsoft.com/office/officeart/2005/8/layout/orgChart1"/>
    <dgm:cxn modelId="{B498ADD3-E44D-45ED-BA59-23E9C901369B}" type="presOf" srcId="{3CA4FD64-E5D1-4D17-83DA-994E5002B320}" destId="{591A1872-46E4-42BE-AC71-49C60E08D237}" srcOrd="0" destOrd="0" presId="urn:microsoft.com/office/officeart/2005/8/layout/orgChart1"/>
    <dgm:cxn modelId="{CE984D04-468C-45F0-AA8D-2A11CBBBDF86}" type="presOf" srcId="{E83386F0-8F4F-4829-BF11-088BEF7F89C7}" destId="{87731003-5BD9-48D5-8D38-773781E2C1F9}" srcOrd="1" destOrd="0" presId="urn:microsoft.com/office/officeart/2005/8/layout/orgChart1"/>
    <dgm:cxn modelId="{38778D49-E10E-4C37-ABE5-D26550EA2AA7}" type="presOf" srcId="{6A4DACCF-87F2-4CAF-8AC6-F6A58781BA8A}" destId="{5AA8B708-B773-4155-839B-37C495EDABEF}" srcOrd="1" destOrd="0" presId="urn:microsoft.com/office/officeart/2005/8/layout/orgChart1"/>
    <dgm:cxn modelId="{71A447CF-CE49-41B4-B9E6-06C72323103B}" type="presOf" srcId="{3CA4FD64-E5D1-4D17-83DA-994E5002B320}" destId="{7BA6F609-E064-4468-B7F1-9DC5F881E38A}" srcOrd="1" destOrd="0" presId="urn:microsoft.com/office/officeart/2005/8/layout/orgChart1"/>
    <dgm:cxn modelId="{12D8410A-D121-4566-81A9-4F09373FDE91}" type="presOf" srcId="{EBCBD15A-00BD-43F8-85C3-A34A589A2FE2}" destId="{AC1C1B96-6F3B-4B12-A737-B9FAD688F0F6}" srcOrd="1" destOrd="0" presId="urn:microsoft.com/office/officeart/2005/8/layout/orgChart1"/>
    <dgm:cxn modelId="{72D0F7E9-14F5-4494-9793-E72A55E50BBE}" type="presParOf" srcId="{4350D57B-32CA-4C3D-9A7A-80FE08FCBE12}" destId="{B721272A-1039-49B5-8D22-1E6FEB9BAB00}" srcOrd="0" destOrd="0" presId="urn:microsoft.com/office/officeart/2005/8/layout/orgChart1"/>
    <dgm:cxn modelId="{6ADFB06F-8E68-4F52-BEBD-8E53864556B2}" type="presParOf" srcId="{B721272A-1039-49B5-8D22-1E6FEB9BAB00}" destId="{86D76CF7-0EF8-4FC7-9AB0-4B446106B8C5}" srcOrd="0" destOrd="0" presId="urn:microsoft.com/office/officeart/2005/8/layout/orgChart1"/>
    <dgm:cxn modelId="{A4DABA10-9BEE-43A7-A91E-8F1B70DF8D1C}" type="presParOf" srcId="{86D76CF7-0EF8-4FC7-9AB0-4B446106B8C5}" destId="{DAE35EF0-48A5-4330-8058-31D8C7A33280}" srcOrd="0" destOrd="0" presId="urn:microsoft.com/office/officeart/2005/8/layout/orgChart1"/>
    <dgm:cxn modelId="{CEA4097B-F02C-4A2C-A8DA-CE0D9CF9C3B9}" type="presParOf" srcId="{86D76CF7-0EF8-4FC7-9AB0-4B446106B8C5}" destId="{E86234B5-14E3-4036-9B3B-E517551F7498}" srcOrd="1" destOrd="0" presId="urn:microsoft.com/office/officeart/2005/8/layout/orgChart1"/>
    <dgm:cxn modelId="{CF54B6BD-E51F-4BE7-BB72-7D559A0D08EF}" type="presParOf" srcId="{B721272A-1039-49B5-8D22-1E6FEB9BAB00}" destId="{1F3DE1F9-B624-4D0A-81D1-F2E986BEA06F}" srcOrd="1" destOrd="0" presId="urn:microsoft.com/office/officeart/2005/8/layout/orgChart1"/>
    <dgm:cxn modelId="{9D7BC31D-346B-491F-A5AF-530E08F409F1}" type="presParOf" srcId="{1F3DE1F9-B624-4D0A-81D1-F2E986BEA06F}" destId="{C4282DC9-0CB1-4096-8521-0FFEDF0CD34A}" srcOrd="0" destOrd="0" presId="urn:microsoft.com/office/officeart/2005/8/layout/orgChart1"/>
    <dgm:cxn modelId="{06FF8D4C-E135-4F0D-B15E-071884DE9254}" type="presParOf" srcId="{1F3DE1F9-B624-4D0A-81D1-F2E986BEA06F}" destId="{AB108446-F742-4005-8548-74C21598D890}" srcOrd="1" destOrd="0" presId="urn:microsoft.com/office/officeart/2005/8/layout/orgChart1"/>
    <dgm:cxn modelId="{93724880-B3EB-4FB1-8B1B-21C5775323FF}" type="presParOf" srcId="{AB108446-F742-4005-8548-74C21598D890}" destId="{392F580C-C574-4B72-A813-09700300F5EE}" srcOrd="0" destOrd="0" presId="urn:microsoft.com/office/officeart/2005/8/layout/orgChart1"/>
    <dgm:cxn modelId="{7F263946-1174-47C5-98BF-9F298255C895}" type="presParOf" srcId="{392F580C-C574-4B72-A813-09700300F5EE}" destId="{9B80ADB1-D2F2-4E56-AE8A-A7AE68E17DA5}" srcOrd="0" destOrd="0" presId="urn:microsoft.com/office/officeart/2005/8/layout/orgChart1"/>
    <dgm:cxn modelId="{ED9C8B00-9C2A-47CF-B04F-4FCCBFF4EB40}" type="presParOf" srcId="{392F580C-C574-4B72-A813-09700300F5EE}" destId="{AC1C1B96-6F3B-4B12-A737-B9FAD688F0F6}" srcOrd="1" destOrd="0" presId="urn:microsoft.com/office/officeart/2005/8/layout/orgChart1"/>
    <dgm:cxn modelId="{C58E0474-B966-480D-B290-7B90D266B30D}" type="presParOf" srcId="{AB108446-F742-4005-8548-74C21598D890}" destId="{76FD76D1-C901-4B90-BEAA-5F694E98A16B}" srcOrd="1" destOrd="0" presId="urn:microsoft.com/office/officeart/2005/8/layout/orgChart1"/>
    <dgm:cxn modelId="{CE4A2204-9BE0-4C2E-9538-5D943DA604BD}" type="presParOf" srcId="{AB108446-F742-4005-8548-74C21598D890}" destId="{A8AC9D57-D0CB-47DB-9C08-4EC75637D7A6}" srcOrd="2" destOrd="0" presId="urn:microsoft.com/office/officeart/2005/8/layout/orgChart1"/>
    <dgm:cxn modelId="{48192CA5-91B5-4A56-B108-9C825052781A}" type="presParOf" srcId="{A8AC9D57-D0CB-47DB-9C08-4EC75637D7A6}" destId="{27A30AD4-87C1-4D2A-85EC-979CB4DA7E5B}" srcOrd="0" destOrd="0" presId="urn:microsoft.com/office/officeart/2005/8/layout/orgChart1"/>
    <dgm:cxn modelId="{0079D8C3-8937-46B7-AD78-EC1F6A5DD912}" type="presParOf" srcId="{A8AC9D57-D0CB-47DB-9C08-4EC75637D7A6}" destId="{298469AE-0257-4E1D-AC1C-683A4C19AAA8}" srcOrd="1" destOrd="0" presId="urn:microsoft.com/office/officeart/2005/8/layout/orgChart1"/>
    <dgm:cxn modelId="{0F1D6D1E-5EC3-4F7D-9035-46E598788889}" type="presParOf" srcId="{298469AE-0257-4E1D-AC1C-683A4C19AAA8}" destId="{0B958901-F6FD-4A4A-AAB6-3A62733036C3}" srcOrd="0" destOrd="0" presId="urn:microsoft.com/office/officeart/2005/8/layout/orgChart1"/>
    <dgm:cxn modelId="{30A6D644-7384-4FBD-B516-FF9FF63688E0}" type="presParOf" srcId="{0B958901-F6FD-4A4A-AAB6-3A62733036C3}" destId="{714C4AA7-5BFF-49E9-A15D-649170877F91}" srcOrd="0" destOrd="0" presId="urn:microsoft.com/office/officeart/2005/8/layout/orgChart1"/>
    <dgm:cxn modelId="{5DAFF4C3-C2DB-41FC-9EB2-AE96E06B64F9}" type="presParOf" srcId="{0B958901-F6FD-4A4A-AAB6-3A62733036C3}" destId="{87731003-5BD9-48D5-8D38-773781E2C1F9}" srcOrd="1" destOrd="0" presId="urn:microsoft.com/office/officeart/2005/8/layout/orgChart1"/>
    <dgm:cxn modelId="{EE62821E-14BE-4DBB-85BC-3C4C9ECC2A27}" type="presParOf" srcId="{298469AE-0257-4E1D-AC1C-683A4C19AAA8}" destId="{34CA400B-CAE9-4473-BB6D-6C2C77BD2FA6}" srcOrd="1" destOrd="0" presId="urn:microsoft.com/office/officeart/2005/8/layout/orgChart1"/>
    <dgm:cxn modelId="{3870CF97-42F5-4FD6-999B-7CA5529C449D}" type="presParOf" srcId="{298469AE-0257-4E1D-AC1C-683A4C19AAA8}" destId="{BC8582A6-65BC-42B8-BF62-E0DC4F0B6B50}" srcOrd="2" destOrd="0" presId="urn:microsoft.com/office/officeart/2005/8/layout/orgChart1"/>
    <dgm:cxn modelId="{E402513C-FEC1-4180-91EA-6BE94E9175E1}" type="presParOf" srcId="{A8AC9D57-D0CB-47DB-9C08-4EC75637D7A6}" destId="{EFED0FD5-F8C3-47AC-9501-CD7626270275}" srcOrd="2" destOrd="0" presId="urn:microsoft.com/office/officeart/2005/8/layout/orgChart1"/>
    <dgm:cxn modelId="{7A8A4D8F-0E64-4AE2-8424-1E71CD368D41}" type="presParOf" srcId="{A8AC9D57-D0CB-47DB-9C08-4EC75637D7A6}" destId="{D1BF6D88-2880-436E-9A0F-E763C854AB5D}" srcOrd="3" destOrd="0" presId="urn:microsoft.com/office/officeart/2005/8/layout/orgChart1"/>
    <dgm:cxn modelId="{A23D98FB-B18C-44B8-AF1E-9FD13B5D4BB8}" type="presParOf" srcId="{D1BF6D88-2880-436E-9A0F-E763C854AB5D}" destId="{A17D5EC9-BE08-4EA3-9940-D57E664CB23E}" srcOrd="0" destOrd="0" presId="urn:microsoft.com/office/officeart/2005/8/layout/orgChart1"/>
    <dgm:cxn modelId="{6A9654D5-759B-407C-8A44-17A3B47B061F}" type="presParOf" srcId="{A17D5EC9-BE08-4EA3-9940-D57E664CB23E}" destId="{741715D4-5AFD-44AA-ACD1-5690CDB7EC7B}" srcOrd="0" destOrd="0" presId="urn:microsoft.com/office/officeart/2005/8/layout/orgChart1"/>
    <dgm:cxn modelId="{622A829D-E923-4A1C-A556-7E28156B3891}" type="presParOf" srcId="{A17D5EC9-BE08-4EA3-9940-D57E664CB23E}" destId="{7C665646-6DB8-472C-8AE8-4B8793171968}" srcOrd="1" destOrd="0" presId="urn:microsoft.com/office/officeart/2005/8/layout/orgChart1"/>
    <dgm:cxn modelId="{A05127D0-0375-4272-BBE8-4FE8EE6E7B5E}" type="presParOf" srcId="{D1BF6D88-2880-436E-9A0F-E763C854AB5D}" destId="{39098438-AD75-444D-BD36-AAC0E1CBD1ED}" srcOrd="1" destOrd="0" presId="urn:microsoft.com/office/officeart/2005/8/layout/orgChart1"/>
    <dgm:cxn modelId="{BB37F022-233F-4A69-9F7E-A5409C75BA4D}" type="presParOf" srcId="{D1BF6D88-2880-436E-9A0F-E763C854AB5D}" destId="{19628DB7-6793-486A-BCCC-786839203B50}" srcOrd="2" destOrd="0" presId="urn:microsoft.com/office/officeart/2005/8/layout/orgChart1"/>
    <dgm:cxn modelId="{53EAD4B7-2232-4E83-B0C2-C7BAEA04E7FD}" type="presParOf" srcId="{1F3DE1F9-B624-4D0A-81D1-F2E986BEA06F}" destId="{D3EA5B18-92FD-488F-9A52-6B202E0C47D1}" srcOrd="2" destOrd="0" presId="urn:microsoft.com/office/officeart/2005/8/layout/orgChart1"/>
    <dgm:cxn modelId="{ABC9DA27-D1A7-4460-9BD7-28CEF92CD3E4}" type="presParOf" srcId="{1F3DE1F9-B624-4D0A-81D1-F2E986BEA06F}" destId="{C2AA0650-0811-4FDB-BA49-1B6F5AE3556F}" srcOrd="3" destOrd="0" presId="urn:microsoft.com/office/officeart/2005/8/layout/orgChart1"/>
    <dgm:cxn modelId="{D417F10C-EA36-4255-98A5-DECF8EB9357D}" type="presParOf" srcId="{C2AA0650-0811-4FDB-BA49-1B6F5AE3556F}" destId="{4E6EFB07-457E-47BE-BA07-642888502CD7}" srcOrd="0" destOrd="0" presId="urn:microsoft.com/office/officeart/2005/8/layout/orgChart1"/>
    <dgm:cxn modelId="{2D9EE4FE-FF18-4097-8A06-CD6D8A008450}" type="presParOf" srcId="{4E6EFB07-457E-47BE-BA07-642888502CD7}" destId="{591A1872-46E4-42BE-AC71-49C60E08D237}" srcOrd="0" destOrd="0" presId="urn:microsoft.com/office/officeart/2005/8/layout/orgChart1"/>
    <dgm:cxn modelId="{29E00F3C-874C-4984-B39D-255F32B357CA}" type="presParOf" srcId="{4E6EFB07-457E-47BE-BA07-642888502CD7}" destId="{7BA6F609-E064-4468-B7F1-9DC5F881E38A}" srcOrd="1" destOrd="0" presId="urn:microsoft.com/office/officeart/2005/8/layout/orgChart1"/>
    <dgm:cxn modelId="{F989C629-3184-4794-BACC-DE718669DD07}" type="presParOf" srcId="{C2AA0650-0811-4FDB-BA49-1B6F5AE3556F}" destId="{36EAF12C-BC32-4AAA-A1D6-829A5A0B49A0}" srcOrd="1" destOrd="0" presId="urn:microsoft.com/office/officeart/2005/8/layout/orgChart1"/>
    <dgm:cxn modelId="{C86D39E6-2675-42F8-8F48-7319B5379EAE}" type="presParOf" srcId="{C2AA0650-0811-4FDB-BA49-1B6F5AE3556F}" destId="{630E5C27-812C-470E-B148-060AEB026FC4}" srcOrd="2" destOrd="0" presId="urn:microsoft.com/office/officeart/2005/8/layout/orgChart1"/>
    <dgm:cxn modelId="{6DB6B440-262D-4495-AB6C-4198ACF76E25}" type="presParOf" srcId="{630E5C27-812C-470E-B148-060AEB026FC4}" destId="{AB041ED4-33BD-49C6-BE52-BFAECBD8FBC9}" srcOrd="0" destOrd="0" presId="urn:microsoft.com/office/officeart/2005/8/layout/orgChart1"/>
    <dgm:cxn modelId="{A79DFB5E-9B51-4ADD-8815-70A02F49E6E6}" type="presParOf" srcId="{630E5C27-812C-470E-B148-060AEB026FC4}" destId="{4CF5E014-CD47-47EE-86C5-B51DF2E2A80C}" srcOrd="1" destOrd="0" presId="urn:microsoft.com/office/officeart/2005/8/layout/orgChart1"/>
    <dgm:cxn modelId="{9832336B-2FDC-4376-BF22-62C3F19C58A7}" type="presParOf" srcId="{4CF5E014-CD47-47EE-86C5-B51DF2E2A80C}" destId="{DF9004B3-80BB-4DA1-8115-B71D1891D34A}" srcOrd="0" destOrd="0" presId="urn:microsoft.com/office/officeart/2005/8/layout/orgChart1"/>
    <dgm:cxn modelId="{0B85656A-BEB3-4A04-8C49-DE00CF2124A3}" type="presParOf" srcId="{DF9004B3-80BB-4DA1-8115-B71D1891D34A}" destId="{090D48F5-8A2B-4968-9E03-B30019AB75B6}" srcOrd="0" destOrd="0" presId="urn:microsoft.com/office/officeart/2005/8/layout/orgChart1"/>
    <dgm:cxn modelId="{C41595F4-B1F8-4D26-AD1F-B47E40294FD6}" type="presParOf" srcId="{DF9004B3-80BB-4DA1-8115-B71D1891D34A}" destId="{760CC8B8-9D17-42F7-8691-DD5B909E6D1B}" srcOrd="1" destOrd="0" presId="urn:microsoft.com/office/officeart/2005/8/layout/orgChart1"/>
    <dgm:cxn modelId="{909AB1D9-B0A5-4800-B77D-FDD305D780B7}" type="presParOf" srcId="{4CF5E014-CD47-47EE-86C5-B51DF2E2A80C}" destId="{7A5E77D4-2915-421C-BE51-D644241BA45C}" srcOrd="1" destOrd="0" presId="urn:microsoft.com/office/officeart/2005/8/layout/orgChart1"/>
    <dgm:cxn modelId="{25AEFEF1-ECA0-4A70-A324-A41B9269A6DE}" type="presParOf" srcId="{4CF5E014-CD47-47EE-86C5-B51DF2E2A80C}" destId="{C6E11AFD-3A9B-4B42-AEE1-937E1AA4929D}" srcOrd="2" destOrd="0" presId="urn:microsoft.com/office/officeart/2005/8/layout/orgChart1"/>
    <dgm:cxn modelId="{262E1A04-7060-4122-A40E-CFB2D70B9422}" type="presParOf" srcId="{630E5C27-812C-470E-B148-060AEB026FC4}" destId="{AC180A50-5946-4207-9CA5-D5036428CA78}" srcOrd="2" destOrd="0" presId="urn:microsoft.com/office/officeart/2005/8/layout/orgChart1"/>
    <dgm:cxn modelId="{4F240DAE-FB66-488E-B8CB-133BC61277CA}" type="presParOf" srcId="{630E5C27-812C-470E-B148-060AEB026FC4}" destId="{9AB422B8-B0BB-41FA-BB06-0B74BC38B559}" srcOrd="3" destOrd="0" presId="urn:microsoft.com/office/officeart/2005/8/layout/orgChart1"/>
    <dgm:cxn modelId="{81ABA551-52C3-4D98-B707-91E45D0717A1}" type="presParOf" srcId="{9AB422B8-B0BB-41FA-BB06-0B74BC38B559}" destId="{31D3A61D-F56F-48A2-8207-F438EAF61C32}" srcOrd="0" destOrd="0" presId="urn:microsoft.com/office/officeart/2005/8/layout/orgChart1"/>
    <dgm:cxn modelId="{1EB4BA9D-EF2C-403F-BEB8-61660CC25B26}" type="presParOf" srcId="{31D3A61D-F56F-48A2-8207-F438EAF61C32}" destId="{2A785681-D237-4CC8-8F88-3153FF38E1B5}" srcOrd="0" destOrd="0" presId="urn:microsoft.com/office/officeart/2005/8/layout/orgChart1"/>
    <dgm:cxn modelId="{44AE5B6E-0648-40C9-AB05-6226FCC72DD6}" type="presParOf" srcId="{31D3A61D-F56F-48A2-8207-F438EAF61C32}" destId="{5AA8B708-B773-4155-839B-37C495EDABEF}" srcOrd="1" destOrd="0" presId="urn:microsoft.com/office/officeart/2005/8/layout/orgChart1"/>
    <dgm:cxn modelId="{9538A5FE-A301-4E9B-B58B-E28292211ADC}" type="presParOf" srcId="{9AB422B8-B0BB-41FA-BB06-0B74BC38B559}" destId="{F9A68A58-52CA-48A1-B4CE-35566714A4BB}" srcOrd="1" destOrd="0" presId="urn:microsoft.com/office/officeart/2005/8/layout/orgChart1"/>
    <dgm:cxn modelId="{1BE18B88-C096-4CE4-AF6A-3D191C4167D3}" type="presParOf" srcId="{9AB422B8-B0BB-41FA-BB06-0B74BC38B559}" destId="{F67FC81D-E1DF-4A92-913A-7B38BD190353}" srcOrd="2" destOrd="0" presId="urn:microsoft.com/office/officeart/2005/8/layout/orgChart1"/>
    <dgm:cxn modelId="{4E15E70E-534D-427F-98CF-4DDAA62E4AD3}" type="presParOf" srcId="{B721272A-1039-49B5-8D22-1E6FEB9BAB00}" destId="{5DC72FD8-22E8-4D1A-8543-103B3B075B1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180A50-5946-4207-9CA5-D5036428CA78}">
      <dsp:nvSpPr>
        <dsp:cNvPr id="0" name=""/>
        <dsp:cNvSpPr/>
      </dsp:nvSpPr>
      <dsp:spPr>
        <a:xfrm>
          <a:off x="5827671" y="2901101"/>
          <a:ext cx="144301" cy="8022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2248"/>
              </a:lnTo>
              <a:lnTo>
                <a:pt x="144301" y="802248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041ED4-33BD-49C6-BE52-BFAECBD8FBC9}">
      <dsp:nvSpPr>
        <dsp:cNvPr id="0" name=""/>
        <dsp:cNvSpPr/>
      </dsp:nvSpPr>
      <dsp:spPr>
        <a:xfrm>
          <a:off x="5626714" y="2901101"/>
          <a:ext cx="200956" cy="802248"/>
        </a:xfrm>
        <a:custGeom>
          <a:avLst/>
          <a:gdLst/>
          <a:ahLst/>
          <a:cxnLst/>
          <a:rect l="0" t="0" r="0" b="0"/>
          <a:pathLst>
            <a:path>
              <a:moveTo>
                <a:pt x="200956" y="0"/>
              </a:moveTo>
              <a:lnTo>
                <a:pt x="200956" y="802248"/>
              </a:lnTo>
              <a:lnTo>
                <a:pt x="0" y="802248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EA5B18-92FD-488F-9A52-6B202E0C47D1}">
      <dsp:nvSpPr>
        <dsp:cNvPr id="0" name=""/>
        <dsp:cNvSpPr/>
      </dsp:nvSpPr>
      <dsp:spPr>
        <a:xfrm>
          <a:off x="3810000" y="1779769"/>
          <a:ext cx="2017671" cy="2992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660"/>
              </a:lnTo>
              <a:lnTo>
                <a:pt x="2017671" y="126660"/>
              </a:lnTo>
              <a:lnTo>
                <a:pt x="2017671" y="299289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ED0FD5-F8C3-47AC-9501-CD7626270275}">
      <dsp:nvSpPr>
        <dsp:cNvPr id="0" name=""/>
        <dsp:cNvSpPr/>
      </dsp:nvSpPr>
      <dsp:spPr>
        <a:xfrm>
          <a:off x="1820656" y="2947070"/>
          <a:ext cx="172628" cy="7562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6279"/>
              </a:lnTo>
              <a:lnTo>
                <a:pt x="172628" y="756279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A30AD4-87C1-4D2A-85EC-979CB4DA7E5B}">
      <dsp:nvSpPr>
        <dsp:cNvPr id="0" name=""/>
        <dsp:cNvSpPr/>
      </dsp:nvSpPr>
      <dsp:spPr>
        <a:xfrm>
          <a:off x="1648027" y="2947070"/>
          <a:ext cx="172628" cy="756279"/>
        </a:xfrm>
        <a:custGeom>
          <a:avLst/>
          <a:gdLst/>
          <a:ahLst/>
          <a:cxnLst/>
          <a:rect l="0" t="0" r="0" b="0"/>
          <a:pathLst>
            <a:path>
              <a:moveTo>
                <a:pt x="172628" y="0"/>
              </a:moveTo>
              <a:lnTo>
                <a:pt x="172628" y="756279"/>
              </a:lnTo>
              <a:lnTo>
                <a:pt x="0" y="756279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282DC9-0CB1-4096-8521-0FFEDF0CD34A}">
      <dsp:nvSpPr>
        <dsp:cNvPr id="0" name=""/>
        <dsp:cNvSpPr/>
      </dsp:nvSpPr>
      <dsp:spPr>
        <a:xfrm>
          <a:off x="1820656" y="1779769"/>
          <a:ext cx="1989343" cy="345257"/>
        </a:xfrm>
        <a:custGeom>
          <a:avLst/>
          <a:gdLst/>
          <a:ahLst/>
          <a:cxnLst/>
          <a:rect l="0" t="0" r="0" b="0"/>
          <a:pathLst>
            <a:path>
              <a:moveTo>
                <a:pt x="1989343" y="0"/>
              </a:moveTo>
              <a:lnTo>
                <a:pt x="1989343" y="172628"/>
              </a:lnTo>
              <a:lnTo>
                <a:pt x="0" y="172628"/>
              </a:lnTo>
              <a:lnTo>
                <a:pt x="0" y="345257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E35EF0-48A5-4330-8058-31D8C7A33280}">
      <dsp:nvSpPr>
        <dsp:cNvPr id="0" name=""/>
        <dsp:cNvSpPr/>
      </dsp:nvSpPr>
      <dsp:spPr>
        <a:xfrm>
          <a:off x="2563322" y="957726"/>
          <a:ext cx="2493354" cy="8220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Причастие настоящего времени</a:t>
          </a:r>
          <a:endParaRPr lang="ru-RU" sz="1600" kern="1200" dirty="0"/>
        </a:p>
      </dsp:txBody>
      <dsp:txXfrm>
        <a:off x="2563322" y="957726"/>
        <a:ext cx="2493354" cy="822042"/>
      </dsp:txXfrm>
    </dsp:sp>
    <dsp:sp modelId="{9B80ADB1-D2F2-4E56-AE8A-A7AE68E17DA5}">
      <dsp:nvSpPr>
        <dsp:cNvPr id="0" name=""/>
        <dsp:cNvSpPr/>
      </dsp:nvSpPr>
      <dsp:spPr>
        <a:xfrm>
          <a:off x="998613" y="2125027"/>
          <a:ext cx="1644085" cy="82204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действительное</a:t>
          </a:r>
          <a:endParaRPr lang="ru-RU" sz="1600" kern="1200" dirty="0"/>
        </a:p>
      </dsp:txBody>
      <dsp:txXfrm>
        <a:off x="998613" y="2125027"/>
        <a:ext cx="1644085" cy="822042"/>
      </dsp:txXfrm>
    </dsp:sp>
    <dsp:sp modelId="{714C4AA7-5BFF-49E9-A15D-649170877F91}">
      <dsp:nvSpPr>
        <dsp:cNvPr id="0" name=""/>
        <dsp:cNvSpPr/>
      </dsp:nvSpPr>
      <dsp:spPr>
        <a:xfrm>
          <a:off x="3941" y="3292328"/>
          <a:ext cx="1644085" cy="82204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accent1">
                  <a:lumMod val="50000"/>
                </a:schemeClr>
              </a:solidFill>
            </a:rPr>
            <a:t>I</a:t>
          </a:r>
          <a:r>
            <a:rPr lang="ru-RU" sz="1600" b="1" kern="1200" dirty="0" smtClean="0">
              <a:solidFill>
                <a:schemeClr val="accent1">
                  <a:lumMod val="50000"/>
                </a:schemeClr>
              </a:solidFill>
            </a:rPr>
            <a:t> спряжение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C00000"/>
              </a:solidFill>
            </a:rPr>
            <a:t>-</a:t>
          </a:r>
          <a:r>
            <a:rPr lang="ru-RU" sz="1600" kern="1200" dirty="0" err="1" smtClean="0">
              <a:solidFill>
                <a:srgbClr val="C00000"/>
              </a:solidFill>
            </a:rPr>
            <a:t>ущ</a:t>
          </a:r>
          <a:r>
            <a:rPr lang="ru-RU" sz="1600" kern="1200" dirty="0" smtClean="0">
              <a:solidFill>
                <a:srgbClr val="C00000"/>
              </a:solidFill>
            </a:rPr>
            <a:t>-/ -</a:t>
          </a:r>
          <a:r>
            <a:rPr lang="ru-RU" sz="1600" kern="1200" dirty="0" err="1" smtClean="0">
              <a:solidFill>
                <a:srgbClr val="C00000"/>
              </a:solidFill>
            </a:rPr>
            <a:t>ющ</a:t>
          </a:r>
          <a:r>
            <a:rPr lang="ru-RU" sz="1600" kern="1200" dirty="0" smtClean="0">
              <a:solidFill>
                <a:srgbClr val="C00000"/>
              </a:solidFill>
            </a:rPr>
            <a:t>-</a:t>
          </a:r>
          <a:endParaRPr lang="ru-RU" sz="1600" kern="1200" dirty="0">
            <a:solidFill>
              <a:srgbClr val="C00000"/>
            </a:solidFill>
          </a:endParaRPr>
        </a:p>
      </dsp:txBody>
      <dsp:txXfrm>
        <a:off x="3941" y="3292328"/>
        <a:ext cx="1644085" cy="822042"/>
      </dsp:txXfrm>
    </dsp:sp>
    <dsp:sp modelId="{741715D4-5AFD-44AA-ACD1-5690CDB7EC7B}">
      <dsp:nvSpPr>
        <dsp:cNvPr id="0" name=""/>
        <dsp:cNvSpPr/>
      </dsp:nvSpPr>
      <dsp:spPr>
        <a:xfrm>
          <a:off x="1993285" y="3292328"/>
          <a:ext cx="1644085" cy="82204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accent1">
                  <a:lumMod val="50000"/>
                </a:schemeClr>
              </a:solidFill>
            </a:rPr>
            <a:t>II</a:t>
          </a:r>
          <a:r>
            <a:rPr lang="ru-RU" sz="1600" b="1" kern="1200" dirty="0" smtClean="0">
              <a:solidFill>
                <a:schemeClr val="accent1">
                  <a:lumMod val="50000"/>
                </a:schemeClr>
              </a:solidFill>
            </a:rPr>
            <a:t> спряжение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C00000"/>
              </a:solidFill>
            </a:rPr>
            <a:t>-</a:t>
          </a:r>
          <a:r>
            <a:rPr lang="ru-RU" sz="1600" kern="1200" dirty="0" err="1" smtClean="0">
              <a:solidFill>
                <a:srgbClr val="C00000"/>
              </a:solidFill>
            </a:rPr>
            <a:t>ащ</a:t>
          </a:r>
          <a:r>
            <a:rPr lang="ru-RU" sz="1600" kern="1200" dirty="0" smtClean="0">
              <a:solidFill>
                <a:srgbClr val="C00000"/>
              </a:solidFill>
            </a:rPr>
            <a:t>-/ -</a:t>
          </a:r>
          <a:r>
            <a:rPr lang="ru-RU" sz="1600" kern="1200" dirty="0" err="1" smtClean="0">
              <a:solidFill>
                <a:srgbClr val="C00000"/>
              </a:solidFill>
            </a:rPr>
            <a:t>ящ</a:t>
          </a:r>
          <a:r>
            <a:rPr lang="ru-RU" sz="1600" kern="1200" dirty="0" smtClean="0">
              <a:solidFill>
                <a:srgbClr val="C00000"/>
              </a:solidFill>
            </a:rPr>
            <a:t>-</a:t>
          </a:r>
          <a:endParaRPr lang="ru-RU" sz="1600" kern="1200" dirty="0">
            <a:solidFill>
              <a:srgbClr val="C00000"/>
            </a:solidFill>
          </a:endParaRPr>
        </a:p>
      </dsp:txBody>
      <dsp:txXfrm>
        <a:off x="1993285" y="3292328"/>
        <a:ext cx="1644085" cy="822042"/>
      </dsp:txXfrm>
    </dsp:sp>
    <dsp:sp modelId="{591A1872-46E4-42BE-AC71-49C60E08D237}">
      <dsp:nvSpPr>
        <dsp:cNvPr id="0" name=""/>
        <dsp:cNvSpPr/>
      </dsp:nvSpPr>
      <dsp:spPr>
        <a:xfrm>
          <a:off x="5005628" y="2079058"/>
          <a:ext cx="1644085" cy="82204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страдательное</a:t>
          </a:r>
          <a:endParaRPr lang="ru-RU" sz="1600" kern="1200" dirty="0"/>
        </a:p>
      </dsp:txBody>
      <dsp:txXfrm>
        <a:off x="5005628" y="2079058"/>
        <a:ext cx="1644085" cy="822042"/>
      </dsp:txXfrm>
    </dsp:sp>
    <dsp:sp modelId="{090D48F5-8A2B-4968-9E03-B30019AB75B6}">
      <dsp:nvSpPr>
        <dsp:cNvPr id="0" name=""/>
        <dsp:cNvSpPr/>
      </dsp:nvSpPr>
      <dsp:spPr>
        <a:xfrm>
          <a:off x="3982628" y="3292328"/>
          <a:ext cx="1644085" cy="82204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accent1">
                  <a:lumMod val="50000"/>
                </a:schemeClr>
              </a:solidFill>
            </a:rPr>
            <a:t>I</a:t>
          </a:r>
          <a:r>
            <a:rPr lang="ru-RU" sz="1600" b="1" kern="1200" dirty="0" smtClean="0">
              <a:solidFill>
                <a:schemeClr val="accent1">
                  <a:lumMod val="50000"/>
                </a:schemeClr>
              </a:solidFill>
            </a:rPr>
            <a:t> спряжение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rgbClr val="C00000"/>
              </a:solidFill>
            </a:rPr>
            <a:t>-</a:t>
          </a:r>
          <a:r>
            <a:rPr lang="ru-RU" sz="1600" b="0" kern="1200" dirty="0" err="1" smtClean="0">
              <a:solidFill>
                <a:srgbClr val="C00000"/>
              </a:solidFill>
            </a:rPr>
            <a:t>ом</a:t>
          </a:r>
          <a:r>
            <a:rPr lang="ru-RU" sz="1600" b="0" kern="1200" dirty="0" smtClean="0">
              <a:solidFill>
                <a:srgbClr val="C00000"/>
              </a:solidFill>
            </a:rPr>
            <a:t>-/-ем-</a:t>
          </a:r>
          <a:endParaRPr lang="ru-RU" sz="1600" b="0" kern="1200" dirty="0">
            <a:solidFill>
              <a:srgbClr val="C00000"/>
            </a:solidFill>
          </a:endParaRPr>
        </a:p>
      </dsp:txBody>
      <dsp:txXfrm>
        <a:off x="3982628" y="3292328"/>
        <a:ext cx="1644085" cy="822042"/>
      </dsp:txXfrm>
    </dsp:sp>
    <dsp:sp modelId="{2A785681-D237-4CC8-8F88-3153FF38E1B5}">
      <dsp:nvSpPr>
        <dsp:cNvPr id="0" name=""/>
        <dsp:cNvSpPr/>
      </dsp:nvSpPr>
      <dsp:spPr>
        <a:xfrm>
          <a:off x="5971972" y="3292328"/>
          <a:ext cx="1644085" cy="82204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accent1">
                  <a:lumMod val="50000"/>
                </a:schemeClr>
              </a:solidFill>
            </a:rPr>
            <a:t>II </a:t>
          </a:r>
          <a:r>
            <a:rPr lang="ru-RU" sz="1600" b="1" kern="1200" dirty="0" smtClean="0">
              <a:solidFill>
                <a:schemeClr val="accent1">
                  <a:lumMod val="50000"/>
                </a:schemeClr>
              </a:solidFill>
            </a:rPr>
            <a:t>спряжение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rgbClr val="C00000"/>
              </a:solidFill>
            </a:rPr>
            <a:t>-им-</a:t>
          </a:r>
          <a:endParaRPr lang="ru-RU" sz="1600" b="0" kern="1200" dirty="0">
            <a:solidFill>
              <a:srgbClr val="C00000"/>
            </a:solidFill>
          </a:endParaRPr>
        </a:p>
      </dsp:txBody>
      <dsp:txXfrm>
        <a:off x="5971972" y="3292328"/>
        <a:ext cx="1644085" cy="8220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818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078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2718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5028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41186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7293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5986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76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60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34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991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998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959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612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37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082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304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Правописание личных окончаний</a:t>
            </a:r>
            <a:br>
              <a:rPr lang="ru-RU" dirty="0" smtClean="0"/>
            </a:br>
            <a:r>
              <a:rPr lang="ru-RU" dirty="0" smtClean="0"/>
              <a:t>глаголов и суффиксов причастий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42416" y="5085184"/>
            <a:ext cx="6600451" cy="818479"/>
          </a:xfrm>
        </p:spPr>
        <p:txBody>
          <a:bodyPr/>
          <a:lstStyle/>
          <a:p>
            <a:r>
              <a:rPr lang="ru-RU" dirty="0" smtClean="0"/>
              <a:t>ЕГЭ</a:t>
            </a:r>
          </a:p>
          <a:p>
            <a:r>
              <a:rPr lang="ru-RU" dirty="0" smtClean="0"/>
              <a:t>Задание 12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3" y="764704"/>
            <a:ext cx="6914728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4</a:t>
            </a:r>
            <a:r>
              <a:rPr lang="ru-RU" sz="2400" dirty="0" smtClean="0"/>
              <a:t>. Укажите </a:t>
            </a:r>
            <a:r>
              <a:rPr lang="ru-RU" sz="2400" dirty="0" smtClean="0"/>
              <a:t>варианты ответов, в которых в обоих словах одного ряда пропущена одна и та же буква. Запишите номера ответов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1) </a:t>
            </a:r>
            <a:r>
              <a:rPr lang="ru-RU" sz="2400" dirty="0" err="1" smtClean="0"/>
              <a:t>обсуд</a:t>
            </a:r>
            <a:r>
              <a:rPr lang="ru-RU" sz="2400" dirty="0" smtClean="0"/>
              <a:t>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</a:t>
            </a:r>
            <a:r>
              <a:rPr lang="ru-RU" sz="2400" dirty="0" err="1" smtClean="0"/>
              <a:t>предрасполож</a:t>
            </a:r>
            <a:r>
              <a:rPr lang="ru-RU" sz="2400" dirty="0" smtClean="0"/>
              <a:t>..</a:t>
            </a:r>
            <a:r>
              <a:rPr lang="ru-RU" sz="2400" dirty="0" err="1" smtClean="0"/>
              <a:t>нный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2) </a:t>
            </a:r>
            <a:r>
              <a:rPr lang="ru-RU" sz="2400" dirty="0" err="1" smtClean="0"/>
              <a:t>проветр</a:t>
            </a:r>
            <a:r>
              <a:rPr lang="ru-RU" sz="2400" dirty="0" smtClean="0"/>
              <a:t>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пересмотр..</a:t>
            </a:r>
            <a:r>
              <a:rPr lang="ru-RU" sz="2400" dirty="0" err="1" smtClean="0"/>
              <a:t>нный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3) </a:t>
            </a:r>
            <a:r>
              <a:rPr lang="ru-RU" sz="2400" dirty="0" err="1" smtClean="0"/>
              <a:t>скаж</a:t>
            </a:r>
            <a:r>
              <a:rPr lang="ru-RU" sz="2400" dirty="0" smtClean="0"/>
              <a:t>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</a:t>
            </a:r>
            <a:r>
              <a:rPr lang="ru-RU" sz="2400" dirty="0" err="1" smtClean="0"/>
              <a:t>изобража</a:t>
            </a:r>
            <a:r>
              <a:rPr lang="ru-RU" sz="2400" dirty="0" smtClean="0"/>
              <a:t>..</a:t>
            </a:r>
            <a:r>
              <a:rPr lang="ru-RU" sz="2400" dirty="0" err="1" smtClean="0"/>
              <a:t>мый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4) знаком..</a:t>
            </a:r>
            <a:r>
              <a:rPr lang="ru-RU" sz="2400" dirty="0" err="1" smtClean="0"/>
              <a:t>шься</a:t>
            </a:r>
            <a:r>
              <a:rPr lang="ru-RU" sz="2400" dirty="0" smtClean="0"/>
              <a:t>, </a:t>
            </a:r>
            <a:r>
              <a:rPr lang="ru-RU" sz="2400" dirty="0" err="1" smtClean="0"/>
              <a:t>сморщ</a:t>
            </a:r>
            <a:r>
              <a:rPr lang="ru-RU" sz="2400" dirty="0" smtClean="0"/>
              <a:t>..</a:t>
            </a:r>
            <a:r>
              <a:rPr lang="ru-RU" sz="2400" dirty="0" err="1" smtClean="0"/>
              <a:t>нный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5) </a:t>
            </a:r>
            <a:r>
              <a:rPr lang="ru-RU" sz="2400" dirty="0" err="1" smtClean="0"/>
              <a:t>рассла</a:t>
            </a:r>
            <a:r>
              <a:rPr lang="ru-RU" sz="2400" dirty="0" smtClean="0"/>
              <a:t>..</a:t>
            </a:r>
            <a:r>
              <a:rPr lang="ru-RU" sz="2400" dirty="0" err="1" smtClean="0"/>
              <a:t>ваться</a:t>
            </a:r>
            <a:r>
              <a:rPr lang="ru-RU" sz="2400" dirty="0" smtClean="0"/>
              <a:t>, знач..</a:t>
            </a:r>
            <a:r>
              <a:rPr lang="ru-RU" sz="2400" dirty="0" err="1" smtClean="0"/>
              <a:t>мый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7572396" y="5072074"/>
            <a:ext cx="914400" cy="9144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35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5" y="764704"/>
            <a:ext cx="6986736" cy="54726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5</a:t>
            </a:r>
            <a:r>
              <a:rPr lang="ru-RU" sz="2400" dirty="0" smtClean="0"/>
              <a:t>. Укажите </a:t>
            </a:r>
            <a:r>
              <a:rPr lang="ru-RU" sz="2400" dirty="0" smtClean="0"/>
              <a:t>варианты ответов, в которых в обоих словах одного ряда пропущена одна и та же буква. Запишите номера ответов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1) </a:t>
            </a:r>
            <a:r>
              <a:rPr lang="ru-RU" sz="2400" dirty="0" err="1" smtClean="0"/>
              <a:t>зано</a:t>
            </a:r>
            <a:r>
              <a:rPr lang="ru-RU" sz="2400" dirty="0" smtClean="0"/>
              <a:t>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</a:t>
            </a:r>
            <a:r>
              <a:rPr lang="ru-RU" sz="2400" dirty="0" err="1" smtClean="0"/>
              <a:t>украш</a:t>
            </a:r>
            <a:r>
              <a:rPr lang="ru-RU" sz="2400" dirty="0" smtClean="0"/>
              <a:t>..</a:t>
            </a:r>
            <a:r>
              <a:rPr lang="ru-RU" sz="2400" dirty="0" err="1" smtClean="0"/>
              <a:t>нный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2) </a:t>
            </a:r>
            <a:r>
              <a:rPr lang="ru-RU" sz="2400" dirty="0" err="1" smtClean="0"/>
              <a:t>обнаруж</a:t>
            </a:r>
            <a:r>
              <a:rPr lang="ru-RU" sz="2400" dirty="0" smtClean="0"/>
              <a:t>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</a:t>
            </a:r>
            <a:r>
              <a:rPr lang="ru-RU" sz="2400" dirty="0" err="1" smtClean="0"/>
              <a:t>срубл</a:t>
            </a:r>
            <a:r>
              <a:rPr lang="ru-RU" sz="2400" dirty="0" smtClean="0"/>
              <a:t>..</a:t>
            </a:r>
            <a:r>
              <a:rPr lang="ru-RU" sz="2400" dirty="0" err="1" smtClean="0"/>
              <a:t>нный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3) осмотр..</a:t>
            </a:r>
            <a:r>
              <a:rPr lang="ru-RU" sz="2400" dirty="0" err="1" smtClean="0"/>
              <a:t>шься</a:t>
            </a:r>
            <a:r>
              <a:rPr lang="ru-RU" sz="2400" dirty="0" smtClean="0"/>
              <a:t>, </a:t>
            </a:r>
            <a:r>
              <a:rPr lang="ru-RU" sz="2400" dirty="0" err="1" smtClean="0"/>
              <a:t>наруша</a:t>
            </a:r>
            <a:r>
              <a:rPr lang="ru-RU" sz="2400" dirty="0" smtClean="0"/>
              <a:t>..</a:t>
            </a:r>
            <a:r>
              <a:rPr lang="ru-RU" sz="2400" dirty="0" err="1" smtClean="0"/>
              <a:t>мый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4) </a:t>
            </a:r>
            <a:r>
              <a:rPr lang="ru-RU" sz="2400" dirty="0" err="1" smtClean="0"/>
              <a:t>встрет</a:t>
            </a:r>
            <a:r>
              <a:rPr lang="ru-RU" sz="2400" dirty="0" smtClean="0"/>
              <a:t>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</a:t>
            </a:r>
            <a:r>
              <a:rPr lang="ru-RU" sz="2400" dirty="0" err="1" smtClean="0"/>
              <a:t>остав</a:t>
            </a:r>
            <a:r>
              <a:rPr lang="ru-RU" sz="2400" dirty="0" smtClean="0"/>
              <a:t>..</a:t>
            </a:r>
            <a:r>
              <a:rPr lang="ru-RU" sz="2400" dirty="0" err="1" smtClean="0"/>
              <a:t>вший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5) провод..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</a:t>
            </a:r>
            <a:r>
              <a:rPr lang="ru-RU" sz="2400" dirty="0" err="1" smtClean="0"/>
              <a:t>заслуж</a:t>
            </a:r>
            <a:r>
              <a:rPr lang="ru-RU" sz="2400" dirty="0" smtClean="0"/>
              <a:t>..</a:t>
            </a:r>
            <a:r>
              <a:rPr lang="ru-RU" sz="2400" dirty="0" err="1" smtClean="0"/>
              <a:t>нный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7572396" y="5072074"/>
            <a:ext cx="914400" cy="9144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14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5" y="764704"/>
            <a:ext cx="6986736" cy="54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6</a:t>
            </a:r>
            <a:r>
              <a:rPr lang="ru-RU" sz="2400" dirty="0" smtClean="0"/>
              <a:t>. Укажите </a:t>
            </a:r>
            <a:r>
              <a:rPr lang="ru-RU" sz="2400" dirty="0" smtClean="0"/>
              <a:t>варианты ответов, в которых в обоих словах одного ряда пропущена одна и та же буква. Запишите номера ответов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1) </a:t>
            </a:r>
            <a:r>
              <a:rPr lang="ru-RU" sz="2400" dirty="0" err="1" smtClean="0"/>
              <a:t>задремл</a:t>
            </a:r>
            <a:r>
              <a:rPr lang="ru-RU" sz="2400" dirty="0" smtClean="0"/>
              <a:t>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</a:t>
            </a:r>
            <a:r>
              <a:rPr lang="ru-RU" sz="2400" dirty="0" err="1" smtClean="0"/>
              <a:t>ознаком</a:t>
            </a:r>
            <a:r>
              <a:rPr lang="ru-RU" sz="2400" dirty="0" smtClean="0"/>
              <a:t>..</a:t>
            </a:r>
            <a:r>
              <a:rPr lang="ru-RU" sz="2400" dirty="0" err="1" smtClean="0"/>
              <a:t>вшийся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2) </a:t>
            </a:r>
            <a:r>
              <a:rPr lang="ru-RU" sz="2400" dirty="0" err="1" smtClean="0"/>
              <a:t>отскоч</a:t>
            </a:r>
            <a:r>
              <a:rPr lang="ru-RU" sz="2400" dirty="0" smtClean="0"/>
              <a:t>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</a:t>
            </a:r>
            <a:r>
              <a:rPr lang="ru-RU" sz="2400" dirty="0" err="1" smtClean="0"/>
              <a:t>увид</a:t>
            </a:r>
            <a:r>
              <a:rPr lang="ru-RU" sz="2400" dirty="0" smtClean="0"/>
              <a:t>..</a:t>
            </a:r>
            <a:r>
              <a:rPr lang="ru-RU" sz="2400" dirty="0" err="1" smtClean="0"/>
              <a:t>нный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3) останов..</a:t>
            </a:r>
            <a:r>
              <a:rPr lang="ru-RU" sz="2400" dirty="0" err="1" smtClean="0"/>
              <a:t>шься</a:t>
            </a:r>
            <a:r>
              <a:rPr lang="ru-RU" sz="2400" dirty="0" smtClean="0"/>
              <a:t>, </a:t>
            </a:r>
            <a:r>
              <a:rPr lang="ru-RU" sz="2400" dirty="0" err="1" smtClean="0"/>
              <a:t>прослуш</a:t>
            </a:r>
            <a:r>
              <a:rPr lang="ru-RU" sz="2400" dirty="0" smtClean="0"/>
              <a:t>..</a:t>
            </a:r>
            <a:r>
              <a:rPr lang="ru-RU" sz="2400" dirty="0" err="1" smtClean="0"/>
              <a:t>нный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4) </a:t>
            </a:r>
            <a:r>
              <a:rPr lang="ru-RU" sz="2400" dirty="0" err="1" smtClean="0"/>
              <a:t>затихн</a:t>
            </a:r>
            <a:r>
              <a:rPr lang="ru-RU" sz="2400" dirty="0" smtClean="0"/>
              <a:t>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</a:t>
            </a:r>
            <a:r>
              <a:rPr lang="ru-RU" sz="2400" dirty="0" err="1" smtClean="0"/>
              <a:t>ожида</a:t>
            </a:r>
            <a:r>
              <a:rPr lang="ru-RU" sz="2400" dirty="0" smtClean="0"/>
              <a:t>..</a:t>
            </a:r>
            <a:r>
              <a:rPr lang="ru-RU" sz="2400" dirty="0" err="1" smtClean="0"/>
              <a:t>мый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5) </a:t>
            </a:r>
            <a:r>
              <a:rPr lang="ru-RU" sz="2400" dirty="0" err="1" smtClean="0"/>
              <a:t>расстел</a:t>
            </a:r>
            <a:r>
              <a:rPr lang="ru-RU" sz="2400" dirty="0" smtClean="0"/>
              <a:t>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</a:t>
            </a:r>
            <a:r>
              <a:rPr lang="ru-RU" sz="2400" dirty="0" err="1" smtClean="0"/>
              <a:t>заморож</a:t>
            </a:r>
            <a:r>
              <a:rPr lang="ru-RU" sz="2400" dirty="0" smtClean="0"/>
              <a:t>..</a:t>
            </a:r>
            <a:r>
              <a:rPr lang="ru-RU" sz="2400" dirty="0" err="1" smtClean="0"/>
              <a:t>нный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7572396" y="5072074"/>
            <a:ext cx="914400" cy="9144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45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5" y="764704"/>
            <a:ext cx="6986736" cy="532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7</a:t>
            </a:r>
            <a:r>
              <a:rPr lang="ru-RU" sz="2400" dirty="0" smtClean="0"/>
              <a:t>. Укажите </a:t>
            </a:r>
            <a:r>
              <a:rPr lang="ru-RU" sz="2400" dirty="0" smtClean="0"/>
              <a:t>варианты ответов, в которых в обоих словах одного ряда пропущена одна и та же буква. Запишите номера ответов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1) </a:t>
            </a:r>
            <a:r>
              <a:rPr lang="ru-RU" sz="2400" dirty="0" err="1" smtClean="0"/>
              <a:t>изуча</a:t>
            </a:r>
            <a:r>
              <a:rPr lang="ru-RU" sz="2400" dirty="0" smtClean="0"/>
              <a:t>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</a:t>
            </a:r>
            <a:r>
              <a:rPr lang="ru-RU" sz="2400" dirty="0" err="1" smtClean="0"/>
              <a:t>независ</a:t>
            </a:r>
            <a:r>
              <a:rPr lang="ru-RU" sz="2400" dirty="0" smtClean="0"/>
              <a:t>..</a:t>
            </a:r>
            <a:r>
              <a:rPr lang="ru-RU" sz="2400" dirty="0" err="1" smtClean="0"/>
              <a:t>мый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2) </a:t>
            </a:r>
            <a:r>
              <a:rPr lang="ru-RU" sz="2400" dirty="0" err="1" smtClean="0"/>
              <a:t>законч</a:t>
            </a:r>
            <a:r>
              <a:rPr lang="ru-RU" sz="2400" dirty="0" smtClean="0"/>
              <a:t>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</a:t>
            </a:r>
            <a:r>
              <a:rPr lang="ru-RU" sz="2400" dirty="0" err="1" smtClean="0"/>
              <a:t>провер</a:t>
            </a:r>
            <a:r>
              <a:rPr lang="ru-RU" sz="2400" dirty="0" smtClean="0"/>
              <a:t>..</a:t>
            </a:r>
            <a:r>
              <a:rPr lang="ru-RU" sz="2400" dirty="0" err="1" smtClean="0"/>
              <a:t>вший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3) </a:t>
            </a:r>
            <a:r>
              <a:rPr lang="ru-RU" sz="2400" dirty="0" err="1" smtClean="0"/>
              <a:t>обяж</a:t>
            </a:r>
            <a:r>
              <a:rPr lang="ru-RU" sz="2400" dirty="0" smtClean="0"/>
              <a:t>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</a:t>
            </a:r>
            <a:r>
              <a:rPr lang="ru-RU" sz="2400" dirty="0" err="1" smtClean="0"/>
              <a:t>движ</a:t>
            </a:r>
            <a:r>
              <a:rPr lang="ru-RU" sz="2400" dirty="0" smtClean="0"/>
              <a:t>..</a:t>
            </a:r>
            <a:r>
              <a:rPr lang="ru-RU" sz="2400" dirty="0" err="1" smtClean="0"/>
              <a:t>мый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4) </a:t>
            </a:r>
            <a:r>
              <a:rPr lang="ru-RU" sz="2400" dirty="0" err="1" smtClean="0"/>
              <a:t>принос.шь</a:t>
            </a:r>
            <a:r>
              <a:rPr lang="ru-RU" sz="2400" dirty="0" smtClean="0"/>
              <a:t>, повал..</a:t>
            </a:r>
            <a:r>
              <a:rPr lang="ru-RU" sz="2400" dirty="0" err="1" smtClean="0"/>
              <a:t>нный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5) </a:t>
            </a:r>
            <a:r>
              <a:rPr lang="ru-RU" sz="2400" dirty="0" err="1" smtClean="0"/>
              <a:t>запиш</a:t>
            </a:r>
            <a:r>
              <a:rPr lang="ru-RU" sz="2400" dirty="0" smtClean="0"/>
              <a:t>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</a:t>
            </a:r>
            <a:r>
              <a:rPr lang="ru-RU" sz="2400" dirty="0" err="1" smtClean="0"/>
              <a:t>закручива</a:t>
            </a:r>
            <a:r>
              <a:rPr lang="ru-RU" sz="2400" dirty="0" smtClean="0"/>
              <a:t>..</a:t>
            </a:r>
            <a:r>
              <a:rPr lang="ru-RU" sz="2400" dirty="0" err="1" smtClean="0"/>
              <a:t>мый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7572396" y="5072074"/>
            <a:ext cx="914400" cy="9144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25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5" y="764704"/>
            <a:ext cx="6986736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8</a:t>
            </a:r>
            <a:r>
              <a:rPr lang="ru-RU" sz="2400" dirty="0" smtClean="0"/>
              <a:t>. Укажите </a:t>
            </a:r>
            <a:r>
              <a:rPr lang="ru-RU" sz="2400" dirty="0" smtClean="0"/>
              <a:t>варианты ответов, в которых в обоих словах одного ряда пропущена одна и та же буква. Запишите номера ответов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1) </a:t>
            </a:r>
            <a:r>
              <a:rPr lang="ru-RU" sz="2400" dirty="0" err="1" smtClean="0"/>
              <a:t>перевяж</a:t>
            </a:r>
            <a:r>
              <a:rPr lang="ru-RU" sz="2400" dirty="0" smtClean="0"/>
              <a:t>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</a:t>
            </a:r>
            <a:r>
              <a:rPr lang="ru-RU" sz="2400" dirty="0" err="1" smtClean="0"/>
              <a:t>испорч</a:t>
            </a:r>
            <a:r>
              <a:rPr lang="ru-RU" sz="2400" dirty="0" smtClean="0"/>
              <a:t>..</a:t>
            </a:r>
            <a:r>
              <a:rPr lang="ru-RU" sz="2400" dirty="0" err="1" smtClean="0"/>
              <a:t>нный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2) </a:t>
            </a:r>
            <a:r>
              <a:rPr lang="ru-RU" sz="2400" dirty="0" err="1" smtClean="0"/>
              <a:t>закле</a:t>
            </a:r>
            <a:r>
              <a:rPr lang="ru-RU" sz="2400" dirty="0" smtClean="0"/>
              <a:t>..</a:t>
            </a:r>
            <a:r>
              <a:rPr lang="ru-RU" sz="2400" dirty="0" err="1" smtClean="0"/>
              <a:t>вший</a:t>
            </a:r>
            <a:r>
              <a:rPr lang="ru-RU" sz="2400" dirty="0" smtClean="0"/>
              <a:t>, суш..</a:t>
            </a:r>
            <a:r>
              <a:rPr lang="ru-RU" sz="2400" dirty="0" err="1" smtClean="0"/>
              <a:t>шь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3) </a:t>
            </a:r>
            <a:r>
              <a:rPr lang="ru-RU" sz="2400" dirty="0" err="1" smtClean="0"/>
              <a:t>накорм</a:t>
            </a:r>
            <a:r>
              <a:rPr lang="ru-RU" sz="2400" dirty="0" smtClean="0"/>
              <a:t>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</a:t>
            </a:r>
            <a:r>
              <a:rPr lang="ru-RU" sz="2400" dirty="0" err="1" smtClean="0"/>
              <a:t>пропущ</a:t>
            </a:r>
            <a:r>
              <a:rPr lang="ru-RU" sz="2400" dirty="0" smtClean="0"/>
              <a:t>..</a:t>
            </a:r>
            <a:r>
              <a:rPr lang="ru-RU" sz="2400" dirty="0" err="1" smtClean="0"/>
              <a:t>нный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4) (родители) </a:t>
            </a:r>
            <a:r>
              <a:rPr lang="ru-RU" sz="2400" dirty="0" err="1" smtClean="0"/>
              <a:t>хлопоч</a:t>
            </a:r>
            <a:r>
              <a:rPr lang="ru-RU" sz="2400" dirty="0" smtClean="0"/>
              <a:t>..т, </a:t>
            </a:r>
            <a:r>
              <a:rPr lang="ru-RU" sz="2400" dirty="0" err="1" smtClean="0"/>
              <a:t>кочу</a:t>
            </a:r>
            <a:r>
              <a:rPr lang="ru-RU" sz="2400" dirty="0" smtClean="0"/>
              <a:t>..</a:t>
            </a:r>
            <a:r>
              <a:rPr lang="ru-RU" sz="2400" dirty="0" err="1" smtClean="0"/>
              <a:t>щие</a:t>
            </a:r>
            <a:r>
              <a:rPr lang="ru-RU" sz="2400" dirty="0" smtClean="0"/>
              <a:t> (стада)</a:t>
            </a:r>
          </a:p>
          <a:p>
            <a:pPr>
              <a:buNone/>
            </a:pPr>
            <a:r>
              <a:rPr lang="ru-RU" sz="2400" dirty="0" smtClean="0"/>
              <a:t>5) </a:t>
            </a:r>
            <a:r>
              <a:rPr lang="ru-RU" sz="2400" dirty="0" err="1" smtClean="0"/>
              <a:t>увид</a:t>
            </a:r>
            <a:r>
              <a:rPr lang="ru-RU" sz="2400" dirty="0" smtClean="0"/>
              <a:t>..</a:t>
            </a:r>
            <a:r>
              <a:rPr lang="ru-RU" sz="2400" dirty="0" err="1" smtClean="0"/>
              <a:t>вший</a:t>
            </a:r>
            <a:r>
              <a:rPr lang="ru-RU" sz="2400" dirty="0" smtClean="0"/>
              <a:t>, </a:t>
            </a:r>
            <a:r>
              <a:rPr lang="ru-RU" sz="2400" dirty="0" err="1" smtClean="0"/>
              <a:t>немысл</a:t>
            </a:r>
            <a:r>
              <a:rPr lang="ru-RU" sz="2400" dirty="0" smtClean="0"/>
              <a:t>..</a:t>
            </a:r>
            <a:r>
              <a:rPr lang="ru-RU" sz="2400" dirty="0" err="1" smtClean="0"/>
              <a:t>мый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7572396" y="5072074"/>
            <a:ext cx="914400" cy="9144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12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764704"/>
            <a:ext cx="7128791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9</a:t>
            </a:r>
            <a:r>
              <a:rPr lang="ru-RU" sz="2400" dirty="0" smtClean="0"/>
              <a:t>. Укажите </a:t>
            </a:r>
            <a:r>
              <a:rPr lang="ru-RU" sz="2400" dirty="0" smtClean="0"/>
              <a:t>варианты ответов, в которых в обоих словах одного ряда пропущена одна и та же буква. Запишите номера ответов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1) </a:t>
            </a:r>
            <a:r>
              <a:rPr lang="ru-RU" sz="2400" dirty="0" err="1" smtClean="0"/>
              <a:t>выстел</a:t>
            </a:r>
            <a:r>
              <a:rPr lang="ru-RU" sz="2400" dirty="0" smtClean="0"/>
              <a:t>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</a:t>
            </a:r>
            <a:r>
              <a:rPr lang="ru-RU" sz="2400" dirty="0" err="1" smtClean="0"/>
              <a:t>наследу</a:t>
            </a:r>
            <a:r>
              <a:rPr lang="ru-RU" sz="2400" dirty="0" smtClean="0"/>
              <a:t>..</a:t>
            </a:r>
            <a:r>
              <a:rPr lang="ru-RU" sz="2400" dirty="0" err="1" smtClean="0"/>
              <a:t>мый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2) стел..</a:t>
            </a:r>
            <a:r>
              <a:rPr lang="ru-RU" sz="2400" dirty="0" err="1" smtClean="0"/>
              <a:t>щийся</a:t>
            </a:r>
            <a:r>
              <a:rPr lang="ru-RU" sz="2400" dirty="0" smtClean="0"/>
              <a:t> (туман), ежи (кол..</a:t>
            </a:r>
            <a:r>
              <a:rPr lang="ru-RU" sz="2400" dirty="0" err="1" smtClean="0"/>
              <a:t>тся</a:t>
            </a:r>
            <a:r>
              <a:rPr lang="ru-RU" sz="2400" dirty="0" smtClean="0"/>
              <a:t>)</a:t>
            </a:r>
          </a:p>
          <a:p>
            <a:pPr>
              <a:buNone/>
            </a:pPr>
            <a:r>
              <a:rPr lang="ru-RU" sz="2400" dirty="0" smtClean="0"/>
              <a:t>3) таска..</a:t>
            </a:r>
            <a:r>
              <a:rPr lang="ru-RU" sz="2400" dirty="0" err="1" smtClean="0"/>
              <a:t>щий</a:t>
            </a:r>
            <a:r>
              <a:rPr lang="ru-RU" sz="2400" dirty="0" smtClean="0"/>
              <a:t> (брёвна), (дорожки) </a:t>
            </a:r>
            <a:r>
              <a:rPr lang="ru-RU" sz="2400" dirty="0" err="1" smtClean="0"/>
              <a:t>обледене</a:t>
            </a:r>
            <a:r>
              <a:rPr lang="ru-RU" sz="2400" dirty="0" smtClean="0"/>
              <a:t>..т</a:t>
            </a:r>
          </a:p>
          <a:p>
            <a:pPr>
              <a:buNone/>
            </a:pPr>
            <a:r>
              <a:rPr lang="ru-RU" sz="2400" dirty="0" smtClean="0"/>
              <a:t>4) чекан..</a:t>
            </a:r>
            <a:r>
              <a:rPr lang="ru-RU" sz="2400" dirty="0" err="1" smtClean="0"/>
              <a:t>щий</a:t>
            </a:r>
            <a:r>
              <a:rPr lang="ru-RU" sz="2400" dirty="0" smtClean="0"/>
              <a:t> (шаг), (снега) та..т</a:t>
            </a:r>
          </a:p>
          <a:p>
            <a:pPr>
              <a:buNone/>
            </a:pPr>
            <a:r>
              <a:rPr lang="ru-RU" sz="2400" dirty="0" smtClean="0"/>
              <a:t>5) </a:t>
            </a:r>
            <a:r>
              <a:rPr lang="ru-RU" sz="2400" dirty="0" err="1" smtClean="0"/>
              <a:t>дремл</a:t>
            </a:r>
            <a:r>
              <a:rPr lang="ru-RU" sz="2400" dirty="0" smtClean="0"/>
              <a:t>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</a:t>
            </a:r>
            <a:r>
              <a:rPr lang="ru-RU" sz="2400" dirty="0" err="1" smtClean="0"/>
              <a:t>озадач</a:t>
            </a:r>
            <a:r>
              <a:rPr lang="ru-RU" sz="2400" dirty="0" smtClean="0"/>
              <a:t>..</a:t>
            </a:r>
            <a:r>
              <a:rPr lang="ru-RU" sz="2400" dirty="0" err="1" smtClean="0"/>
              <a:t>вший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7572396" y="5072074"/>
            <a:ext cx="914400" cy="9144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123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5" y="836712"/>
            <a:ext cx="6986736" cy="54726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10</a:t>
            </a:r>
            <a:r>
              <a:rPr lang="ru-RU" sz="2400" dirty="0" smtClean="0"/>
              <a:t>. Укажите </a:t>
            </a:r>
            <a:r>
              <a:rPr lang="ru-RU" sz="2400" dirty="0" smtClean="0"/>
              <a:t>варианты ответов, в которых в обоих словах одного ряда пропущена одна и та же буква. Запишите номера ответов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1) </a:t>
            </a:r>
            <a:r>
              <a:rPr lang="ru-RU" sz="2400" dirty="0" err="1" smtClean="0"/>
              <a:t>выскоч</a:t>
            </a:r>
            <a:r>
              <a:rPr lang="ru-RU" sz="2400" dirty="0" smtClean="0"/>
              <a:t>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забот..</a:t>
            </a:r>
            <a:r>
              <a:rPr lang="ru-RU" sz="2400" dirty="0" err="1" smtClean="0"/>
              <a:t>вшийся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2) бор..</a:t>
            </a:r>
            <a:r>
              <a:rPr lang="ru-RU" sz="2400" dirty="0" err="1" smtClean="0"/>
              <a:t>щийся</a:t>
            </a:r>
            <a:r>
              <a:rPr lang="ru-RU" sz="2400" dirty="0" smtClean="0"/>
              <a:t> (с врагом), (слабо) вид..</a:t>
            </a:r>
            <a:r>
              <a:rPr lang="ru-RU" sz="2400" dirty="0" err="1" smtClean="0"/>
              <a:t>щий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3) (манекены) крут..</a:t>
            </a:r>
            <a:r>
              <a:rPr lang="ru-RU" sz="2400" dirty="0" err="1" smtClean="0"/>
              <a:t>тся</a:t>
            </a:r>
            <a:r>
              <a:rPr lang="ru-RU" sz="2400" dirty="0" smtClean="0"/>
              <a:t>, беле..</a:t>
            </a:r>
            <a:r>
              <a:rPr lang="ru-RU" sz="2400" dirty="0" err="1" smtClean="0"/>
              <a:t>щее</a:t>
            </a:r>
            <a:r>
              <a:rPr lang="ru-RU" sz="2400" dirty="0" smtClean="0"/>
              <a:t> (пятно)</a:t>
            </a:r>
          </a:p>
          <a:p>
            <a:pPr>
              <a:buNone/>
            </a:pPr>
            <a:r>
              <a:rPr lang="ru-RU" sz="2400" dirty="0" smtClean="0"/>
              <a:t>4) (ребята) </a:t>
            </a:r>
            <a:r>
              <a:rPr lang="ru-RU" sz="2400" dirty="0" err="1" smtClean="0"/>
              <a:t>тороп</a:t>
            </a:r>
            <a:r>
              <a:rPr lang="ru-RU" sz="2400" dirty="0" smtClean="0"/>
              <a:t>..</a:t>
            </a:r>
            <a:r>
              <a:rPr lang="ru-RU" sz="2400" dirty="0" err="1" smtClean="0"/>
              <a:t>тся</a:t>
            </a:r>
            <a:r>
              <a:rPr lang="ru-RU" sz="2400" dirty="0" smtClean="0"/>
              <a:t>, (поля) </a:t>
            </a:r>
            <a:r>
              <a:rPr lang="ru-RU" sz="2400" dirty="0" err="1" smtClean="0"/>
              <a:t>дремл</a:t>
            </a:r>
            <a:r>
              <a:rPr lang="ru-RU" sz="2400" dirty="0" smtClean="0"/>
              <a:t>..т</a:t>
            </a:r>
          </a:p>
          <a:p>
            <a:pPr>
              <a:buNone/>
            </a:pPr>
            <a:r>
              <a:rPr lang="ru-RU" sz="2400" dirty="0" smtClean="0"/>
              <a:t>5) </a:t>
            </a:r>
            <a:r>
              <a:rPr lang="ru-RU" sz="2400" dirty="0" err="1" smtClean="0"/>
              <a:t>колебл</a:t>
            </a:r>
            <a:r>
              <a:rPr lang="ru-RU" sz="2400" dirty="0" smtClean="0"/>
              <a:t>..</a:t>
            </a:r>
            <a:r>
              <a:rPr lang="ru-RU" sz="2400" dirty="0" err="1" smtClean="0"/>
              <a:t>щийся</a:t>
            </a:r>
            <a:r>
              <a:rPr lang="ru-RU" sz="2400" dirty="0" smtClean="0"/>
              <a:t> (на ветру), (ветры) </a:t>
            </a:r>
            <a:r>
              <a:rPr lang="ru-RU" sz="2400" dirty="0" err="1" smtClean="0"/>
              <a:t>ду</a:t>
            </a:r>
            <a:r>
              <a:rPr lang="ru-RU" sz="2400" dirty="0" smtClean="0"/>
              <a:t>..т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7594777" y="5301208"/>
            <a:ext cx="914400" cy="9144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15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5" y="764704"/>
            <a:ext cx="6986736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11</a:t>
            </a:r>
            <a:r>
              <a:rPr lang="ru-RU" sz="2400" dirty="0" smtClean="0"/>
              <a:t>. Укажите </a:t>
            </a:r>
            <a:r>
              <a:rPr lang="ru-RU" sz="2400" dirty="0" smtClean="0"/>
              <a:t>варианты ответов, в которых во всех словах одного ряда пропущена одна и та же буква. Запишите номера ответов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1) </a:t>
            </a:r>
            <a:r>
              <a:rPr lang="ru-RU" sz="2400" dirty="0" err="1" smtClean="0"/>
              <a:t>вычист_шь</a:t>
            </a:r>
            <a:r>
              <a:rPr lang="ru-RU" sz="2400" dirty="0" smtClean="0"/>
              <a:t>, </a:t>
            </a:r>
            <a:r>
              <a:rPr lang="ru-RU" sz="2400" dirty="0" err="1" smtClean="0"/>
              <a:t>назнач_вший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2) </a:t>
            </a:r>
            <a:r>
              <a:rPr lang="ru-RU" sz="2400" dirty="0" err="1" smtClean="0"/>
              <a:t>посе_шь</a:t>
            </a:r>
            <a:r>
              <a:rPr lang="ru-RU" sz="2400" dirty="0" smtClean="0"/>
              <a:t>, </a:t>
            </a:r>
            <a:r>
              <a:rPr lang="ru-RU" sz="2400" dirty="0" err="1" smtClean="0"/>
              <a:t>наполн_вший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3) </a:t>
            </a:r>
            <a:r>
              <a:rPr lang="ru-RU" sz="2400" dirty="0" err="1" smtClean="0"/>
              <a:t>затащ_шь</a:t>
            </a:r>
            <a:r>
              <a:rPr lang="ru-RU" sz="2400" dirty="0" smtClean="0"/>
              <a:t>, </a:t>
            </a:r>
            <a:r>
              <a:rPr lang="ru-RU" sz="2400" dirty="0" err="1" smtClean="0"/>
              <a:t>обид_вший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4) </a:t>
            </a:r>
            <a:r>
              <a:rPr lang="ru-RU" sz="2400" dirty="0" err="1" smtClean="0"/>
              <a:t>танцу_шь</a:t>
            </a:r>
            <a:r>
              <a:rPr lang="ru-RU" sz="2400" dirty="0" smtClean="0"/>
              <a:t>, </a:t>
            </a:r>
            <a:r>
              <a:rPr lang="ru-RU" sz="2400" dirty="0" err="1" smtClean="0"/>
              <a:t>преследу_мый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5) </a:t>
            </a:r>
            <a:r>
              <a:rPr lang="ru-RU" sz="2400" dirty="0" err="1" smtClean="0"/>
              <a:t>терп_шь</a:t>
            </a:r>
            <a:r>
              <a:rPr lang="ru-RU" sz="2400" dirty="0" smtClean="0"/>
              <a:t>, </a:t>
            </a:r>
            <a:r>
              <a:rPr lang="ru-RU" sz="2400" dirty="0" err="1" smtClean="0"/>
              <a:t>ненавид_л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7572396" y="5072074"/>
            <a:ext cx="914400" cy="9144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14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3" y="836712"/>
            <a:ext cx="6914728" cy="532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12</a:t>
            </a:r>
            <a:r>
              <a:rPr lang="ru-RU" sz="2400" dirty="0" smtClean="0"/>
              <a:t>. Укажите </a:t>
            </a:r>
            <a:r>
              <a:rPr lang="ru-RU" sz="2400" dirty="0" smtClean="0"/>
              <a:t>варианты ответов, в которых во всех словах одного ряда пропущена одна и та же буква. Запишите номера ответов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1) </a:t>
            </a:r>
            <a:r>
              <a:rPr lang="ru-RU" sz="2400" dirty="0" err="1" smtClean="0"/>
              <a:t>полаком</a:t>
            </a:r>
            <a:r>
              <a:rPr lang="ru-RU" sz="2400" dirty="0" smtClean="0"/>
              <a:t>..</a:t>
            </a:r>
            <a:r>
              <a:rPr lang="ru-RU" sz="2400" dirty="0" err="1" smtClean="0"/>
              <a:t>шься</a:t>
            </a:r>
            <a:r>
              <a:rPr lang="ru-RU" sz="2400" dirty="0" smtClean="0"/>
              <a:t>, </a:t>
            </a:r>
            <a:r>
              <a:rPr lang="ru-RU" sz="2400" dirty="0" err="1" smtClean="0"/>
              <a:t>высуш</a:t>
            </a:r>
            <a:r>
              <a:rPr lang="ru-RU" sz="2400" dirty="0" smtClean="0"/>
              <a:t>..</a:t>
            </a:r>
            <a:r>
              <a:rPr lang="ru-RU" sz="2400" dirty="0" err="1" smtClean="0"/>
              <a:t>нный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2) </a:t>
            </a:r>
            <a:r>
              <a:rPr lang="ru-RU" sz="2400" dirty="0" err="1" smtClean="0"/>
              <a:t>увид</a:t>
            </a:r>
            <a:r>
              <a:rPr lang="ru-RU" sz="2400" dirty="0" smtClean="0"/>
              <a:t>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</a:t>
            </a:r>
            <a:r>
              <a:rPr lang="ru-RU" sz="2400" dirty="0" err="1" smtClean="0"/>
              <a:t>немысл</a:t>
            </a:r>
            <a:r>
              <a:rPr lang="ru-RU" sz="2400" dirty="0" smtClean="0"/>
              <a:t>..</a:t>
            </a:r>
            <a:r>
              <a:rPr lang="ru-RU" sz="2400" dirty="0" err="1" smtClean="0"/>
              <a:t>мый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3) </a:t>
            </a:r>
            <a:r>
              <a:rPr lang="ru-RU" sz="2400" dirty="0" err="1" smtClean="0"/>
              <a:t>вычерт</a:t>
            </a:r>
            <a:r>
              <a:rPr lang="ru-RU" sz="2400" dirty="0" smtClean="0"/>
              <a:t>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</a:t>
            </a:r>
            <a:r>
              <a:rPr lang="ru-RU" sz="2400" dirty="0" err="1" smtClean="0"/>
              <a:t>обиж</a:t>
            </a:r>
            <a:r>
              <a:rPr lang="ru-RU" sz="2400" dirty="0" smtClean="0"/>
              <a:t>..</a:t>
            </a:r>
            <a:r>
              <a:rPr lang="ru-RU" sz="2400" dirty="0" err="1" smtClean="0"/>
              <a:t>нный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4) эконом..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</a:t>
            </a:r>
            <a:r>
              <a:rPr lang="ru-RU" sz="2400" dirty="0" err="1" smtClean="0"/>
              <a:t>замасл</a:t>
            </a:r>
            <a:r>
              <a:rPr lang="ru-RU" sz="2400" dirty="0" smtClean="0"/>
              <a:t>..</a:t>
            </a:r>
            <a:r>
              <a:rPr lang="ru-RU" sz="2400" dirty="0" err="1" smtClean="0"/>
              <a:t>нный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5) стел..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</a:t>
            </a:r>
            <a:r>
              <a:rPr lang="ru-RU" sz="2400" dirty="0" err="1" smtClean="0"/>
              <a:t>увид</a:t>
            </a:r>
            <a:r>
              <a:rPr lang="ru-RU" sz="2400" dirty="0" smtClean="0"/>
              <a:t>..</a:t>
            </a:r>
            <a:r>
              <a:rPr lang="ru-RU" sz="2400" dirty="0" err="1" smtClean="0"/>
              <a:t>вший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7572396" y="5072074"/>
            <a:ext cx="914400" cy="9144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25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3" y="764704"/>
            <a:ext cx="6914728" cy="54726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13</a:t>
            </a:r>
            <a:r>
              <a:rPr lang="ru-RU" sz="2400" dirty="0" smtClean="0"/>
              <a:t>. Укажите </a:t>
            </a:r>
            <a:r>
              <a:rPr lang="ru-RU" sz="2400" dirty="0" smtClean="0"/>
              <a:t>варианты ответов, в которых во всех словах одного ряда пропущена одна и та же буква. Запишите номера ответов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1) </a:t>
            </a:r>
            <a:r>
              <a:rPr lang="ru-RU" sz="2400" dirty="0" err="1" smtClean="0"/>
              <a:t>хоч</a:t>
            </a:r>
            <a:r>
              <a:rPr lang="ru-RU" sz="2400" dirty="0" smtClean="0"/>
              <a:t>…</a:t>
            </a:r>
            <a:r>
              <a:rPr lang="ru-RU" sz="2400" dirty="0" err="1" smtClean="0"/>
              <a:t>тся</a:t>
            </a:r>
            <a:r>
              <a:rPr lang="ru-RU" sz="2400" dirty="0" smtClean="0"/>
              <a:t>, </a:t>
            </a:r>
            <a:r>
              <a:rPr lang="ru-RU" sz="2400" dirty="0" err="1" smtClean="0"/>
              <a:t>невид</a:t>
            </a:r>
            <a:r>
              <a:rPr lang="ru-RU" sz="2400" dirty="0" smtClean="0"/>
              <a:t>…</a:t>
            </a:r>
            <a:r>
              <a:rPr lang="ru-RU" sz="2400" dirty="0" err="1" smtClean="0"/>
              <a:t>мый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2) </a:t>
            </a:r>
            <a:r>
              <a:rPr lang="ru-RU" sz="2400" dirty="0" err="1" smtClean="0"/>
              <a:t>успе</a:t>
            </a:r>
            <a:r>
              <a:rPr lang="ru-RU" sz="2400" dirty="0" smtClean="0"/>
              <a:t>…</a:t>
            </a:r>
            <a:r>
              <a:rPr lang="ru-RU" sz="2400" dirty="0" err="1" smtClean="0"/>
              <a:t>шь</a:t>
            </a:r>
            <a:r>
              <a:rPr lang="ru-RU" sz="2400" dirty="0" smtClean="0"/>
              <a:t>, </a:t>
            </a:r>
            <a:r>
              <a:rPr lang="ru-RU" sz="2400" dirty="0" err="1" smtClean="0"/>
              <a:t>зате</a:t>
            </a:r>
            <a:r>
              <a:rPr lang="ru-RU" sz="2400" dirty="0" smtClean="0"/>
              <a:t>…</a:t>
            </a:r>
            <a:r>
              <a:rPr lang="ru-RU" sz="2400" dirty="0" err="1" smtClean="0"/>
              <a:t>нный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3) он </a:t>
            </a:r>
            <a:r>
              <a:rPr lang="ru-RU" sz="2400" dirty="0" err="1" smtClean="0"/>
              <a:t>наде</a:t>
            </a:r>
            <a:r>
              <a:rPr lang="ru-RU" sz="2400" dirty="0" smtClean="0"/>
              <a:t>…</a:t>
            </a:r>
            <a:r>
              <a:rPr lang="ru-RU" sz="2400" dirty="0" err="1" smtClean="0"/>
              <a:t>тся</a:t>
            </a:r>
            <a:r>
              <a:rPr lang="ru-RU" sz="2400" dirty="0" smtClean="0"/>
              <a:t>, вылет…</a:t>
            </a:r>
            <a:r>
              <a:rPr lang="ru-RU" sz="2400" dirty="0" err="1" smtClean="0"/>
              <a:t>вший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4) </a:t>
            </a:r>
            <a:r>
              <a:rPr lang="ru-RU" sz="2400" dirty="0" err="1" smtClean="0"/>
              <a:t>засмотр</a:t>
            </a:r>
            <a:r>
              <a:rPr lang="ru-RU" sz="2400" dirty="0" smtClean="0"/>
              <a:t>..</a:t>
            </a:r>
            <a:r>
              <a:rPr lang="ru-RU" sz="2400" dirty="0" err="1" smtClean="0"/>
              <a:t>шься</a:t>
            </a:r>
            <a:r>
              <a:rPr lang="ru-RU" sz="2400" dirty="0" smtClean="0"/>
              <a:t>, </a:t>
            </a:r>
            <a:r>
              <a:rPr lang="ru-RU" sz="2400" dirty="0" err="1" smtClean="0"/>
              <a:t>отмет</a:t>
            </a:r>
            <a:r>
              <a:rPr lang="ru-RU" sz="2400" dirty="0" smtClean="0"/>
              <a:t>…в</a:t>
            </a:r>
          </a:p>
          <a:p>
            <a:pPr>
              <a:buNone/>
            </a:pPr>
            <a:r>
              <a:rPr lang="ru-RU" sz="2400" dirty="0" smtClean="0"/>
              <a:t>5) </a:t>
            </a:r>
            <a:r>
              <a:rPr lang="ru-RU" sz="2400" dirty="0" err="1" smtClean="0"/>
              <a:t>преобразу</a:t>
            </a:r>
            <a:r>
              <a:rPr lang="ru-RU" sz="2400" dirty="0" smtClean="0"/>
              <a:t>..</a:t>
            </a:r>
            <a:r>
              <a:rPr lang="ru-RU" sz="2400" dirty="0" err="1" smtClean="0"/>
              <a:t>мый</a:t>
            </a:r>
            <a:r>
              <a:rPr lang="ru-RU" sz="2400" dirty="0" smtClean="0"/>
              <a:t>, </a:t>
            </a:r>
            <a:r>
              <a:rPr lang="ru-RU" sz="2400" dirty="0" err="1" smtClean="0"/>
              <a:t>дремл</a:t>
            </a:r>
            <a:r>
              <a:rPr lang="ru-RU" sz="2400" dirty="0" smtClean="0"/>
              <a:t>..</a:t>
            </a:r>
            <a:r>
              <a:rPr lang="ru-RU" sz="2400" dirty="0" err="1" smtClean="0"/>
              <a:t>шь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7572396" y="5072074"/>
            <a:ext cx="914400" cy="9144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345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4140200" y="4724400"/>
            <a:ext cx="4103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1800">
              <a:solidFill>
                <a:srgbClr val="3B2F97"/>
              </a:solidFill>
              <a:latin typeface="Times New Roman" pitchFamily="18" charset="0"/>
            </a:endParaRP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1042988" y="165100"/>
            <a:ext cx="810101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dirty="0">
                <a:solidFill>
                  <a:srgbClr val="78430E"/>
                </a:solidFill>
                <a:latin typeface="Times New Roman" pitchFamily="18" charset="0"/>
              </a:rPr>
              <a:t> </a:t>
            </a:r>
            <a:r>
              <a:rPr lang="ru-RU" sz="3600" dirty="0" smtClean="0">
                <a:solidFill>
                  <a:srgbClr val="78430E"/>
                </a:solidFill>
                <a:latin typeface="Times New Roman" pitchFamily="18" charset="0"/>
              </a:rPr>
              <a:t> </a:t>
            </a:r>
            <a:endParaRPr lang="ru-RU" sz="3600" dirty="0">
              <a:solidFill>
                <a:srgbClr val="78430E"/>
              </a:solidFill>
              <a:latin typeface="Times New Roman" pitchFamily="18" charset="0"/>
            </a:endParaRPr>
          </a:p>
          <a:p>
            <a:r>
              <a:rPr lang="ru-RU" sz="3600" dirty="0">
                <a:solidFill>
                  <a:srgbClr val="78430E"/>
                </a:solidFill>
                <a:latin typeface="Times New Roman" pitchFamily="18" charset="0"/>
              </a:rPr>
              <a:t>                       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332656"/>
            <a:ext cx="756084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 Данное задание вызывает особые затруднения у экзаменующихся. Более половины выпускников обычно затрудняются в выборе гласной в суффиксах причастий настоящего времени и в личных окончаниях глаголов. Для успешного выполнения задания прежде всего </a:t>
            </a:r>
            <a:r>
              <a:rPr lang="ru-RU" sz="2800" u="sng" dirty="0" smtClean="0"/>
              <a:t>нужно определить спряжение глаголов </a:t>
            </a:r>
            <a:r>
              <a:rPr lang="ru-RU" sz="2800" dirty="0" smtClean="0"/>
              <a:t>и тех глаголов, от которых образованы причастия, так как верный выбор безударного окончания глагола и гласная в суффиксе причастий настоящего времени зависят от спряжения исходных глаголов. </a:t>
            </a:r>
            <a:endParaRPr lang="ru-RU" sz="2800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836712"/>
            <a:ext cx="7200799" cy="54355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14</a:t>
            </a:r>
            <a:r>
              <a:rPr lang="ru-RU" sz="2400" dirty="0" smtClean="0"/>
              <a:t>. Укажите </a:t>
            </a:r>
            <a:r>
              <a:rPr lang="ru-RU" sz="2400" dirty="0" smtClean="0"/>
              <a:t>варианты ответов, в которых во всех словах одного ряда пропущена одна и та же буква. Запишите номера ответов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1) </a:t>
            </a:r>
            <a:r>
              <a:rPr lang="ru-RU" sz="2400" dirty="0" err="1" smtClean="0"/>
              <a:t>скле</a:t>
            </a:r>
            <a:r>
              <a:rPr lang="ru-RU" sz="2400" dirty="0" smtClean="0"/>
              <a:t>…</a:t>
            </a:r>
            <a:r>
              <a:rPr lang="ru-RU" sz="2400" dirty="0" err="1" smtClean="0"/>
              <a:t>нное</a:t>
            </a:r>
            <a:r>
              <a:rPr lang="ru-RU" sz="2400" dirty="0" smtClean="0"/>
              <a:t> (стекло), замен…</a:t>
            </a:r>
            <a:r>
              <a:rPr lang="ru-RU" sz="2400" dirty="0" err="1" smtClean="0"/>
              <a:t>шь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2) </a:t>
            </a:r>
            <a:r>
              <a:rPr lang="ru-RU" sz="2400" dirty="0" err="1" smtClean="0"/>
              <a:t>беспоко</a:t>
            </a:r>
            <a:r>
              <a:rPr lang="ru-RU" sz="2400" dirty="0" smtClean="0"/>
              <a:t>…</a:t>
            </a:r>
            <a:r>
              <a:rPr lang="ru-RU" sz="2400" dirty="0" err="1" smtClean="0"/>
              <a:t>вшийся</a:t>
            </a:r>
            <a:r>
              <a:rPr lang="ru-RU" sz="2400" dirty="0" smtClean="0"/>
              <a:t> (о друзьях), </a:t>
            </a:r>
            <a:r>
              <a:rPr lang="ru-RU" sz="2400" dirty="0" err="1" smtClean="0"/>
              <a:t>пове</a:t>
            </a:r>
            <a:r>
              <a:rPr lang="ru-RU" sz="2400" dirty="0" smtClean="0"/>
              <a:t>…</a:t>
            </a:r>
            <a:r>
              <a:rPr lang="ru-RU" sz="2400" dirty="0" err="1" smtClean="0"/>
              <a:t>вший</a:t>
            </a:r>
            <a:r>
              <a:rPr lang="ru-RU" sz="2400" dirty="0" smtClean="0"/>
              <a:t> (ветер)</a:t>
            </a:r>
          </a:p>
          <a:p>
            <a:pPr>
              <a:buNone/>
            </a:pPr>
            <a:r>
              <a:rPr lang="ru-RU" sz="2400" dirty="0" smtClean="0"/>
              <a:t>3) кол…</a:t>
            </a:r>
            <a:r>
              <a:rPr lang="ru-RU" sz="2400" dirty="0" err="1" smtClean="0"/>
              <a:t>щие</a:t>
            </a:r>
            <a:r>
              <a:rPr lang="ru-RU" sz="2400" dirty="0" smtClean="0"/>
              <a:t> (предметы), (гости) </a:t>
            </a:r>
            <a:r>
              <a:rPr lang="ru-RU" sz="2400" dirty="0" err="1" smtClean="0"/>
              <a:t>дремл...т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4) стел…</a:t>
            </a:r>
            <a:r>
              <a:rPr lang="ru-RU" sz="2400" dirty="0" err="1" smtClean="0"/>
              <a:t>щийся</a:t>
            </a:r>
            <a:r>
              <a:rPr lang="ru-RU" sz="2400" dirty="0" smtClean="0"/>
              <a:t> (туман), навал…</a:t>
            </a:r>
            <a:r>
              <a:rPr lang="ru-RU" sz="2400" dirty="0" err="1" smtClean="0"/>
              <a:t>тся</a:t>
            </a:r>
            <a:r>
              <a:rPr lang="ru-RU" sz="2400" dirty="0" smtClean="0"/>
              <a:t> (неудачи)</a:t>
            </a:r>
          </a:p>
          <a:p>
            <a:pPr>
              <a:buNone/>
            </a:pPr>
            <a:r>
              <a:rPr lang="ru-RU" sz="2400" dirty="0" smtClean="0"/>
              <a:t>5) (песни) </a:t>
            </a:r>
            <a:r>
              <a:rPr lang="ru-RU" sz="2400" dirty="0" err="1" smtClean="0"/>
              <a:t>слыш</a:t>
            </a:r>
            <a:r>
              <a:rPr lang="ru-RU" sz="2400" dirty="0" smtClean="0"/>
              <a:t>..</a:t>
            </a:r>
            <a:r>
              <a:rPr lang="ru-RU" sz="2400" dirty="0" err="1" smtClean="0"/>
              <a:t>тся</a:t>
            </a:r>
            <a:r>
              <a:rPr lang="ru-RU" sz="2400" dirty="0" smtClean="0"/>
              <a:t>, (доходы) </a:t>
            </a:r>
            <a:r>
              <a:rPr lang="ru-RU" sz="2400" dirty="0" err="1" smtClean="0"/>
              <a:t>увелич</a:t>
            </a:r>
            <a:r>
              <a:rPr lang="ru-RU" sz="2400" dirty="0" smtClean="0"/>
              <a:t>..</a:t>
            </a:r>
            <a:r>
              <a:rPr lang="ru-RU" sz="2400" dirty="0" err="1" smtClean="0"/>
              <a:t>тся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7715272" y="5357826"/>
            <a:ext cx="914400" cy="9144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35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7" y="836712"/>
            <a:ext cx="7058744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15</a:t>
            </a:r>
            <a:r>
              <a:rPr lang="ru-RU" sz="2400" dirty="0" smtClean="0"/>
              <a:t>. Укажите </a:t>
            </a:r>
            <a:r>
              <a:rPr lang="ru-RU" sz="2400" dirty="0" smtClean="0"/>
              <a:t>варианты ответов, в которых во всех словах одного ряда пропущена одна и та же буква. Запишите номера ответов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1) </a:t>
            </a:r>
            <a:r>
              <a:rPr lang="ru-RU" sz="2400" dirty="0" err="1" smtClean="0"/>
              <a:t>застел</a:t>
            </a:r>
            <a:r>
              <a:rPr lang="ru-RU" sz="2400" dirty="0" smtClean="0"/>
              <a:t>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</a:t>
            </a:r>
            <a:r>
              <a:rPr lang="ru-RU" sz="2400" dirty="0" err="1" smtClean="0"/>
              <a:t>посе...шь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2) </a:t>
            </a:r>
            <a:r>
              <a:rPr lang="ru-RU" sz="2400" dirty="0" err="1" smtClean="0"/>
              <a:t>независ</a:t>
            </a:r>
            <a:r>
              <a:rPr lang="ru-RU" sz="2400" dirty="0" smtClean="0"/>
              <a:t>…</a:t>
            </a:r>
            <a:r>
              <a:rPr lang="ru-RU" sz="2400" dirty="0" err="1" smtClean="0"/>
              <a:t>мые</a:t>
            </a:r>
            <a:r>
              <a:rPr lang="ru-RU" sz="2400" dirty="0" smtClean="0"/>
              <a:t>, </a:t>
            </a:r>
            <a:r>
              <a:rPr lang="ru-RU" sz="2400" dirty="0" err="1" smtClean="0"/>
              <a:t>закле</a:t>
            </a:r>
            <a:r>
              <a:rPr lang="ru-RU" sz="2400" dirty="0" smtClean="0"/>
              <a:t>.. </a:t>
            </a:r>
            <a:r>
              <a:rPr lang="ru-RU" sz="2400" dirty="0" err="1" smtClean="0"/>
              <a:t>вший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3) </a:t>
            </a:r>
            <a:r>
              <a:rPr lang="ru-RU" sz="2400" dirty="0" err="1" smtClean="0"/>
              <a:t>выстро</a:t>
            </a:r>
            <a:r>
              <a:rPr lang="ru-RU" sz="2400" dirty="0" smtClean="0"/>
              <a:t>…</a:t>
            </a:r>
            <a:r>
              <a:rPr lang="ru-RU" sz="2400" dirty="0" err="1" smtClean="0"/>
              <a:t>вший</a:t>
            </a:r>
            <a:r>
              <a:rPr lang="ru-RU" sz="2400" dirty="0" smtClean="0"/>
              <a:t>, </a:t>
            </a:r>
            <a:r>
              <a:rPr lang="ru-RU" sz="2400" dirty="0" err="1" smtClean="0"/>
              <a:t>увид</a:t>
            </a:r>
            <a:r>
              <a:rPr lang="ru-RU" sz="2400" dirty="0" smtClean="0"/>
              <a:t>…</a:t>
            </a:r>
            <a:r>
              <a:rPr lang="ru-RU" sz="2400" dirty="0" err="1" smtClean="0"/>
              <a:t>вший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4) </a:t>
            </a:r>
            <a:r>
              <a:rPr lang="ru-RU" sz="2400" dirty="0" err="1" smtClean="0"/>
              <a:t>осме</a:t>
            </a:r>
            <a:r>
              <a:rPr lang="ru-RU" sz="2400" dirty="0" smtClean="0"/>
              <a:t>…</a:t>
            </a:r>
            <a:r>
              <a:rPr lang="ru-RU" sz="2400" dirty="0" err="1" smtClean="0"/>
              <a:t>нный</a:t>
            </a:r>
            <a:r>
              <a:rPr lang="ru-RU" sz="2400" dirty="0" smtClean="0"/>
              <a:t>, </a:t>
            </a:r>
            <a:r>
              <a:rPr lang="ru-RU" sz="2400" dirty="0" err="1" smtClean="0"/>
              <a:t>скле</a:t>
            </a:r>
            <a:r>
              <a:rPr lang="ru-RU" sz="2400" dirty="0" smtClean="0"/>
              <a:t>…</a:t>
            </a:r>
            <a:r>
              <a:rPr lang="ru-RU" sz="2400" dirty="0" err="1" smtClean="0"/>
              <a:t>нное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5) </a:t>
            </a:r>
            <a:r>
              <a:rPr lang="ru-RU" sz="2400" dirty="0" err="1" smtClean="0"/>
              <a:t>запомн</a:t>
            </a:r>
            <a:r>
              <a:rPr lang="ru-RU" sz="2400" dirty="0" smtClean="0"/>
              <a:t>..</a:t>
            </a:r>
            <a:r>
              <a:rPr lang="ru-RU" sz="2400" dirty="0" err="1" smtClean="0"/>
              <a:t>вшийся</a:t>
            </a:r>
            <a:r>
              <a:rPr lang="ru-RU" sz="2400" dirty="0" smtClean="0"/>
              <a:t>, труд..</a:t>
            </a:r>
            <a:r>
              <a:rPr lang="ru-RU" sz="2400" dirty="0" err="1" smtClean="0"/>
              <a:t>шься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7572396" y="5072074"/>
            <a:ext cx="914400" cy="9144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125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Спряжение глаголов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5162578"/>
              </p:ext>
            </p:extLst>
          </p:nvPr>
        </p:nvGraphicFramePr>
        <p:xfrm>
          <a:off x="1043608" y="1484784"/>
          <a:ext cx="7620000" cy="47572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0000"/>
                <a:gridCol w="2540000"/>
                <a:gridCol w="2540000"/>
              </a:tblGrid>
              <a:tr h="472952">
                <a:tc gridSpan="3"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                                               </a:t>
                      </a:r>
                      <a:r>
                        <a:rPr lang="en-US" sz="28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II</a:t>
                      </a:r>
                      <a:r>
                        <a:rPr lang="ru-RU" sz="28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 спряжение</a:t>
                      </a:r>
                      <a:endParaRPr lang="ru-RU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1159">
                <a:tc>
                  <a:txBody>
                    <a:bodyPr/>
                    <a:lstStyle/>
                    <a:p>
                      <a:pPr algn="l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Глаголы </a:t>
                      </a:r>
                    </a:p>
                    <a:p>
                      <a:pPr algn="l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</a:t>
                      </a:r>
                      <a:r>
                        <a:rPr lang="ru-RU" sz="2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24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ить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 глаголов </a:t>
                      </a:r>
                    </a:p>
                    <a:p>
                      <a:pPr algn="l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  </a:t>
                      </a:r>
                      <a:r>
                        <a:rPr lang="ru-RU" sz="2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24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еть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глагола </a:t>
                      </a:r>
                    </a:p>
                    <a:p>
                      <a:pPr algn="l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</a:t>
                      </a:r>
                      <a:r>
                        <a:rPr lang="ru-RU" sz="2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24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ать</a:t>
                      </a:r>
                      <a:endParaRPr lang="ru-RU" sz="2400" dirty="0"/>
                    </a:p>
                  </a:txBody>
                  <a:tcPr/>
                </a:tc>
              </a:tr>
              <a:tr h="21969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Все глаголы, кроме </a:t>
                      </a:r>
                      <a:r>
                        <a:rPr lang="ru-RU" sz="2400" b="1" i="1" dirty="0">
                          <a:latin typeface="Calibri"/>
                          <a:ea typeface="Times New Roman"/>
                          <a:cs typeface="Times New Roman"/>
                        </a:rPr>
                        <a:t>брить, стелить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видеть, ненавидеть, обидеть, смотреть, вертеть, терпеть, зависеть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слышать, дышать, держать, гнать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12828">
                <a:tc grid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Все остальные глаголы</a:t>
                      </a: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 с безударными окончаниями относятся к </a:t>
                      </a:r>
                      <a:r>
                        <a:rPr lang="en-US" sz="2000" b="1" dirty="0">
                          <a:latin typeface="Calibri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 спряжению</a:t>
                      </a: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 (читать, исполнять, мыть и др.)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Гласные в окончаниях глаголов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6521364"/>
              </p:ext>
            </p:extLst>
          </p:nvPr>
        </p:nvGraphicFramePr>
        <p:xfrm>
          <a:off x="1043608" y="1905000"/>
          <a:ext cx="76867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0700"/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Лицо</a:t>
                      </a:r>
                      <a:endParaRPr lang="ru-RU" sz="2400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          </a:t>
                      </a:r>
                      <a:r>
                        <a:rPr lang="en-US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I</a:t>
                      </a:r>
                      <a:r>
                        <a:rPr lang="ru-RU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 спряжение</a:t>
                      </a:r>
                      <a:endParaRPr lang="ru-RU" sz="2400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000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          </a:t>
                      </a:r>
                      <a:r>
                        <a:rPr lang="en-US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II</a:t>
                      </a:r>
                      <a:r>
                        <a:rPr lang="ru-RU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 спряжение</a:t>
                      </a:r>
                      <a:endParaRPr lang="ru-RU" sz="2400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000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  ед. ч.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 мн. ч.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  ед. ч.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 мн. ч.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1-е</a:t>
                      </a:r>
                      <a:endParaRPr lang="ru-RU" sz="28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 -у (-</a:t>
                      </a: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</a:rPr>
                        <a:t>ю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 -ем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 -у (-</a:t>
                      </a: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</a:rPr>
                        <a:t>ю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 -им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2-е</a:t>
                      </a:r>
                      <a:endParaRPr lang="ru-RU" sz="28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 -ешь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 -</a:t>
                      </a: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</a:rPr>
                        <a:t>ете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 -ишь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 -</a:t>
                      </a: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</a:rPr>
                        <a:t>ите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3-е</a:t>
                      </a:r>
                      <a:endParaRPr lang="ru-RU" sz="28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 -</a:t>
                      </a: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</a:rPr>
                        <a:t>ет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 -</a:t>
                      </a: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</a:rPr>
                        <a:t>ут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(-ют)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 -</a:t>
                      </a: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</a:rPr>
                        <a:t>ит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 -</a:t>
                      </a: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</a:rPr>
                        <a:t>ат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(-</a:t>
                      </a: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</a:rPr>
                        <a:t>ят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   Гласные </a:t>
                      </a:r>
                      <a:r>
                        <a:rPr lang="ru-RU" sz="2400" b="1" dirty="0" err="1" smtClean="0">
                          <a:solidFill>
                            <a:srgbClr val="C00000"/>
                          </a:solidFill>
                        </a:rPr>
                        <a:t>е-у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 (</a:t>
                      </a:r>
                      <a:r>
                        <a:rPr lang="ru-RU" sz="2400" b="1" dirty="0" err="1" smtClean="0">
                          <a:solidFill>
                            <a:srgbClr val="C00000"/>
                          </a:solidFill>
                        </a:rPr>
                        <a:t>ю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)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   Гласные </a:t>
                      </a:r>
                      <a:r>
                        <a:rPr lang="ru-RU" sz="2400" b="1" dirty="0" err="1" smtClean="0">
                          <a:solidFill>
                            <a:srgbClr val="C00000"/>
                          </a:solidFill>
                        </a:rPr>
                        <a:t>и-а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 (я)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81000"/>
            <a:ext cx="7355160" cy="599728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Гласные в суффиксах причастий настоящего времени</a:t>
            </a:r>
            <a:endParaRPr lang="ru-RU" sz="31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9295613"/>
              </p:ext>
            </p:extLst>
          </p:nvPr>
        </p:nvGraphicFramePr>
        <p:xfrm>
          <a:off x="971600" y="1484784"/>
          <a:ext cx="7620000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31640" y="1357298"/>
            <a:ext cx="74552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Чтобы определить спряжение, надо поставить глагольную основу причастия в инфинитив. Например, </a:t>
            </a:r>
            <a:r>
              <a:rPr lang="ru-RU" b="1" i="1" u="sng" dirty="0" smtClean="0"/>
              <a:t>люб</a:t>
            </a:r>
            <a:r>
              <a:rPr lang="ru-RU" dirty="0" smtClean="0"/>
              <a:t>ящая  - любить – </a:t>
            </a:r>
            <a:r>
              <a:rPr lang="en-US" dirty="0" smtClean="0"/>
              <a:t>II</a:t>
            </a:r>
            <a:r>
              <a:rPr lang="ru-RU" dirty="0" smtClean="0"/>
              <a:t> спряжение – гласная  </a:t>
            </a:r>
            <a:r>
              <a:rPr lang="ru-RU" b="1" i="1" dirty="0" smtClean="0"/>
              <a:t>я.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14290"/>
            <a:ext cx="6572296" cy="6293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3" y="692696"/>
            <a:ext cx="6914728" cy="52937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1</a:t>
            </a:r>
            <a:r>
              <a:rPr lang="ru-RU" sz="2400" dirty="0" smtClean="0"/>
              <a:t>. Укажите </a:t>
            </a:r>
            <a:r>
              <a:rPr lang="ru-RU" sz="2400" dirty="0" smtClean="0"/>
              <a:t>варианты ответов, в которых в обоих словах одного ряда пропущена одна и та же буква. Запишите номера ответов</a:t>
            </a:r>
          </a:p>
          <a:p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1) сия..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</a:t>
            </a:r>
            <a:r>
              <a:rPr lang="ru-RU" sz="2400" dirty="0" err="1" smtClean="0"/>
              <a:t>закле</a:t>
            </a:r>
            <a:r>
              <a:rPr lang="ru-RU" sz="2400" dirty="0" smtClean="0"/>
              <a:t>..</a:t>
            </a:r>
            <a:r>
              <a:rPr lang="ru-RU" sz="2400" dirty="0" err="1" smtClean="0"/>
              <a:t>вший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2) представ..</a:t>
            </a:r>
            <a:r>
              <a:rPr lang="ru-RU" sz="2400" dirty="0" err="1" smtClean="0"/>
              <a:t>шься</a:t>
            </a:r>
            <a:r>
              <a:rPr lang="ru-RU" sz="2400" dirty="0" smtClean="0"/>
              <a:t> , </a:t>
            </a:r>
            <a:r>
              <a:rPr lang="ru-RU" sz="2400" dirty="0" err="1" smtClean="0"/>
              <a:t>отправл</a:t>
            </a:r>
            <a:r>
              <a:rPr lang="ru-RU" sz="2400" dirty="0" smtClean="0"/>
              <a:t>..</a:t>
            </a:r>
            <a:r>
              <a:rPr lang="ru-RU" sz="2400" dirty="0" err="1" smtClean="0"/>
              <a:t>нный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3) </a:t>
            </a:r>
            <a:r>
              <a:rPr lang="ru-RU" sz="2400" dirty="0" err="1" smtClean="0"/>
              <a:t>налад</a:t>
            </a:r>
            <a:r>
              <a:rPr lang="ru-RU" sz="2400" dirty="0" smtClean="0"/>
              <a:t>..</a:t>
            </a:r>
            <a:r>
              <a:rPr lang="ru-RU" sz="2400" dirty="0" err="1" smtClean="0"/>
              <a:t>шь</a:t>
            </a:r>
            <a:r>
              <a:rPr lang="ru-RU" sz="2400" dirty="0" smtClean="0"/>
              <a:t> , </a:t>
            </a:r>
            <a:r>
              <a:rPr lang="ru-RU" sz="2400" dirty="0" err="1" smtClean="0"/>
              <a:t>скле</a:t>
            </a:r>
            <a:r>
              <a:rPr lang="ru-RU" sz="2400" dirty="0" smtClean="0"/>
              <a:t>..</a:t>
            </a:r>
            <a:r>
              <a:rPr lang="ru-RU" sz="2400" dirty="0" err="1" smtClean="0"/>
              <a:t>нный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4) </a:t>
            </a:r>
            <a:r>
              <a:rPr lang="ru-RU" sz="2400" dirty="0" err="1" smtClean="0"/>
              <a:t>онеме</a:t>
            </a:r>
            <a:r>
              <a:rPr lang="ru-RU" sz="2400" dirty="0" smtClean="0"/>
              <a:t>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</a:t>
            </a:r>
            <a:r>
              <a:rPr lang="ru-RU" sz="2400" dirty="0" err="1" smtClean="0"/>
              <a:t>ожида</a:t>
            </a:r>
            <a:r>
              <a:rPr lang="ru-RU" sz="2400" dirty="0" smtClean="0"/>
              <a:t>..</a:t>
            </a:r>
            <a:r>
              <a:rPr lang="ru-RU" sz="2400" dirty="0" err="1" smtClean="0"/>
              <a:t>мый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5) </a:t>
            </a:r>
            <a:r>
              <a:rPr lang="ru-RU" sz="2400" dirty="0" err="1" smtClean="0"/>
              <a:t>перелож</a:t>
            </a:r>
            <a:r>
              <a:rPr lang="ru-RU" sz="2400" dirty="0" smtClean="0"/>
              <a:t>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</a:t>
            </a:r>
            <a:r>
              <a:rPr lang="ru-RU" sz="2400" dirty="0" err="1" smtClean="0"/>
              <a:t>довер</a:t>
            </a:r>
            <a:r>
              <a:rPr lang="ru-RU" sz="2400" dirty="0" smtClean="0"/>
              <a:t>..</a:t>
            </a:r>
            <a:r>
              <a:rPr lang="ru-RU" sz="2400" dirty="0" err="1" smtClean="0"/>
              <a:t>вший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7572396" y="5072074"/>
            <a:ext cx="914400" cy="9144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45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5" y="620688"/>
            <a:ext cx="6986736" cy="52905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2</a:t>
            </a:r>
            <a:r>
              <a:rPr lang="ru-RU" sz="2400" dirty="0" smtClean="0"/>
              <a:t>. Укажите </a:t>
            </a:r>
            <a:r>
              <a:rPr lang="ru-RU" sz="2400" dirty="0" smtClean="0"/>
              <a:t>варианты ответов, в которых в обоих словах одного ряда пропущена одна и та же буква. Запишите номера ответов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1) пил..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встреч..</a:t>
            </a:r>
            <a:r>
              <a:rPr lang="ru-RU" sz="2400" dirty="0" err="1" smtClean="0"/>
              <a:t>нный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2) </a:t>
            </a:r>
            <a:r>
              <a:rPr lang="ru-RU" sz="2400" dirty="0" err="1" smtClean="0"/>
              <a:t>подкле</a:t>
            </a:r>
            <a:r>
              <a:rPr lang="ru-RU" sz="2400" dirty="0" smtClean="0"/>
              <a:t>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</a:t>
            </a:r>
            <a:r>
              <a:rPr lang="ru-RU" sz="2400" dirty="0" err="1" smtClean="0"/>
              <a:t>закруч</a:t>
            </a:r>
            <a:r>
              <a:rPr lang="ru-RU" sz="2400" dirty="0" smtClean="0"/>
              <a:t>..</a:t>
            </a:r>
            <a:r>
              <a:rPr lang="ru-RU" sz="2400" dirty="0" err="1" smtClean="0"/>
              <a:t>нный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3) </a:t>
            </a:r>
            <a:r>
              <a:rPr lang="ru-RU" sz="2400" dirty="0" err="1" smtClean="0"/>
              <a:t>завяж</a:t>
            </a:r>
            <a:r>
              <a:rPr lang="ru-RU" sz="2400" dirty="0" smtClean="0"/>
              <a:t>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</a:t>
            </a:r>
            <a:r>
              <a:rPr lang="ru-RU" sz="2400" dirty="0" err="1" smtClean="0"/>
              <a:t>потуш</a:t>
            </a:r>
            <a:r>
              <a:rPr lang="ru-RU" sz="2400" dirty="0" smtClean="0"/>
              <a:t>..</a:t>
            </a:r>
            <a:r>
              <a:rPr lang="ru-RU" sz="2400" dirty="0" err="1" smtClean="0"/>
              <a:t>нный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4) вер..</a:t>
            </a:r>
            <a:r>
              <a:rPr lang="ru-RU" sz="2400" dirty="0" err="1" smtClean="0"/>
              <a:t>щий</a:t>
            </a:r>
            <a:r>
              <a:rPr lang="ru-RU" sz="2400" dirty="0" smtClean="0"/>
              <a:t>, </a:t>
            </a:r>
            <a:r>
              <a:rPr lang="ru-RU" sz="2400" dirty="0" err="1" smtClean="0"/>
              <a:t>наде</a:t>
            </a:r>
            <a:r>
              <a:rPr lang="ru-RU" sz="2400" dirty="0" smtClean="0"/>
              <a:t>..</a:t>
            </a:r>
            <a:r>
              <a:rPr lang="ru-RU" sz="2400" dirty="0" err="1" smtClean="0"/>
              <a:t>ться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5) бор..</a:t>
            </a:r>
            <a:r>
              <a:rPr lang="ru-RU" sz="2400" dirty="0" err="1" smtClean="0"/>
              <a:t>шься</a:t>
            </a:r>
            <a:r>
              <a:rPr lang="ru-RU" sz="2400" dirty="0" smtClean="0"/>
              <a:t>, знач..</a:t>
            </a:r>
            <a:r>
              <a:rPr lang="ru-RU" sz="2400" dirty="0" err="1" smtClean="0"/>
              <a:t>мый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7572396" y="5072074"/>
            <a:ext cx="914400" cy="9144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34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1" y="764704"/>
            <a:ext cx="6842720" cy="532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3</a:t>
            </a:r>
            <a:r>
              <a:rPr lang="ru-RU" sz="2400" dirty="0" smtClean="0"/>
              <a:t>. Укажите </a:t>
            </a:r>
            <a:r>
              <a:rPr lang="ru-RU" sz="2400" dirty="0" smtClean="0"/>
              <a:t>варианты ответов, в которых во всех словах одного ряда пропущена одна и та же буква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1) </a:t>
            </a:r>
            <a:r>
              <a:rPr lang="ru-RU" sz="2400" dirty="0" err="1" smtClean="0"/>
              <a:t>дыш</a:t>
            </a:r>
            <a:r>
              <a:rPr lang="ru-RU" sz="2400" dirty="0" smtClean="0"/>
              <a:t>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обид..</a:t>
            </a:r>
            <a:r>
              <a:rPr lang="ru-RU" sz="2400" dirty="0" err="1" smtClean="0"/>
              <a:t>вший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2) </a:t>
            </a:r>
            <a:r>
              <a:rPr lang="ru-RU" sz="2400" dirty="0" err="1" smtClean="0"/>
              <a:t>выпол</a:t>
            </a:r>
            <a:r>
              <a:rPr lang="ru-RU" sz="2400" dirty="0" smtClean="0"/>
              <a:t>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вид..</a:t>
            </a:r>
            <a:r>
              <a:rPr lang="ru-RU" sz="2400" dirty="0" err="1" smtClean="0"/>
              <a:t>мый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3) </a:t>
            </a:r>
            <a:r>
              <a:rPr lang="ru-RU" sz="2400" dirty="0" err="1" smtClean="0"/>
              <a:t>дремл</a:t>
            </a:r>
            <a:r>
              <a:rPr lang="ru-RU" sz="2400" dirty="0" smtClean="0"/>
              <a:t>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</a:t>
            </a:r>
            <a:r>
              <a:rPr lang="ru-RU" sz="2400" dirty="0" err="1" smtClean="0"/>
              <a:t>приемл</a:t>
            </a:r>
            <a:r>
              <a:rPr lang="ru-RU" sz="2400" dirty="0" smtClean="0"/>
              <a:t>..</a:t>
            </a:r>
            <a:r>
              <a:rPr lang="ru-RU" sz="2400" dirty="0" err="1" smtClean="0"/>
              <a:t>мый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4) </a:t>
            </a:r>
            <a:r>
              <a:rPr lang="ru-RU" sz="2400" dirty="0" err="1" smtClean="0"/>
              <a:t>реж</a:t>
            </a:r>
            <a:r>
              <a:rPr lang="ru-RU" sz="2400" dirty="0" smtClean="0"/>
              <a:t>..</a:t>
            </a:r>
            <a:r>
              <a:rPr lang="ru-RU" sz="2400" dirty="0" err="1" smtClean="0"/>
              <a:t>шь</a:t>
            </a:r>
            <a:r>
              <a:rPr lang="ru-RU" sz="2400" dirty="0" smtClean="0"/>
              <a:t>, </a:t>
            </a:r>
            <a:r>
              <a:rPr lang="ru-RU" sz="2400" dirty="0" err="1" smtClean="0"/>
              <a:t>прикле</a:t>
            </a:r>
            <a:r>
              <a:rPr lang="ru-RU" sz="2400" dirty="0" smtClean="0"/>
              <a:t>..</a:t>
            </a:r>
            <a:r>
              <a:rPr lang="ru-RU" sz="2400" dirty="0" err="1" smtClean="0"/>
              <a:t>вший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5) </a:t>
            </a:r>
            <a:r>
              <a:rPr lang="ru-RU" sz="2400" dirty="0" err="1" smtClean="0"/>
              <a:t>раста</a:t>
            </a:r>
            <a:r>
              <a:rPr lang="ru-RU" sz="2400" dirty="0" smtClean="0"/>
              <a:t>..</a:t>
            </a:r>
            <a:r>
              <a:rPr lang="ru-RU" sz="2400" dirty="0" err="1" smtClean="0"/>
              <a:t>ть</a:t>
            </a:r>
            <a:r>
              <a:rPr lang="ru-RU" sz="2400" dirty="0" smtClean="0"/>
              <a:t>, </a:t>
            </a:r>
            <a:r>
              <a:rPr lang="ru-RU" sz="2400" dirty="0" err="1" smtClean="0"/>
              <a:t>засе</a:t>
            </a:r>
            <a:r>
              <a:rPr lang="ru-RU" sz="2400" dirty="0" smtClean="0"/>
              <a:t>..</a:t>
            </a:r>
            <a:r>
              <a:rPr lang="ru-RU" sz="2400" dirty="0" err="1" smtClean="0"/>
              <a:t>нный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7572396" y="5072074"/>
            <a:ext cx="914400" cy="9144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35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39</TotalTime>
  <Words>1336</Words>
  <Application>Microsoft Office PowerPoint</Application>
  <PresentationFormat>Экран (4:3)</PresentationFormat>
  <Paragraphs>178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Century Gothic</vt:lpstr>
      <vt:lpstr>Times New Roman</vt:lpstr>
      <vt:lpstr>Wingdings 3</vt:lpstr>
      <vt:lpstr>Легкий дым</vt:lpstr>
      <vt:lpstr>Правописание личных окончаний глаголов и суффиксов причастий</vt:lpstr>
      <vt:lpstr>Презентация PowerPoint</vt:lpstr>
      <vt:lpstr>Спряжение глаголов</vt:lpstr>
      <vt:lpstr>Гласные в окончаниях глаголов</vt:lpstr>
      <vt:lpstr>Гласные в суффиксах причастий настоящего времени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личных окончаний глаголов и суффиксов причастий</dc:title>
  <cp:lastModifiedBy>Тимур</cp:lastModifiedBy>
  <cp:revision>6</cp:revision>
  <dcterms:modified xsi:type="dcterms:W3CDTF">2019-04-15T20:44:24Z</dcterms:modified>
</cp:coreProperties>
</file>