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7" r:id="rId3"/>
    <p:sldId id="256" r:id="rId4"/>
    <p:sldId id="258" r:id="rId5"/>
    <p:sldId id="275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955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919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86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78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73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729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2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68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9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436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05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25445-E126-4493-B17C-B9BDEFDEDD3E}" type="datetimeFigureOut">
              <a:rPr lang="ru-RU" smtClean="0"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1A4310-6F90-48C2-BE8F-654C4D3F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260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9.gif"/><Relationship Id="rId7" Type="http://schemas.openxmlformats.org/officeDocument/2006/relationships/image" Target="../media/image5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gif"/><Relationship Id="rId5" Type="http://schemas.openxmlformats.org/officeDocument/2006/relationships/image" Target="../media/image7.gif"/><Relationship Id="rId4" Type="http://schemas.openxmlformats.org/officeDocument/2006/relationships/image" Target="../media/image8.gif"/><Relationship Id="rId9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9927" y="415636"/>
            <a:ext cx="9296400" cy="102523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кубы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="1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iMO</a:t>
            </a:r>
            <a:r>
              <a:rPr lang="en-US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proektor74.ru/img_db/img_thumb_big.php?id=494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104" y="1814944"/>
            <a:ext cx="2948186" cy="239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kktecnodidattica.it/wp-content/uploads/photo-gallery/IMO/Im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945" y="1456611"/>
            <a:ext cx="3778538" cy="308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ducube.ru/upload/iblock/0b1/0b1a90eb1ae33ecfada915224a9f84f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248" y="4059382"/>
            <a:ext cx="2296680" cy="207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11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 убывания становись и приятно улыбнись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632623" cy="22448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629" y="2173071"/>
            <a:ext cx="919780" cy="22448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815" y="2173071"/>
            <a:ext cx="798800" cy="15980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021" y="1582088"/>
            <a:ext cx="1512742" cy="21890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105" y="2189886"/>
            <a:ext cx="1149495" cy="17456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840" y="1705627"/>
            <a:ext cx="2381250" cy="27242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731" y="2332527"/>
            <a:ext cx="817775" cy="16030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7411" y="1970014"/>
            <a:ext cx="1092777" cy="1801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0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Ну-ка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ну-ка не зевай и в порядке возрастания вставай!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19" y="2111954"/>
            <a:ext cx="1092777" cy="18010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704" y="2397270"/>
            <a:ext cx="1149495" cy="17456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930" y="1668175"/>
            <a:ext cx="1512742" cy="21890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872" y="2544908"/>
            <a:ext cx="970046" cy="15980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828" y="1907959"/>
            <a:ext cx="2381250" cy="27242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923" y="2090308"/>
            <a:ext cx="887754" cy="224487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111" y="1836276"/>
            <a:ext cx="1011382" cy="224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076" y="2468589"/>
            <a:ext cx="817775" cy="1603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3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соседей числа </a:t>
            </a:r>
            <a:r>
              <a:rPr lang="ru-RU" sz="5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3454" y="1371600"/>
            <a:ext cx="1184468" cy="420309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857" y="2113810"/>
            <a:ext cx="1358970" cy="2718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34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298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«Живая неделя»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73091" y="1288474"/>
            <a:ext cx="5666509" cy="5098472"/>
          </a:xfrm>
        </p:spPr>
        <p:txBody>
          <a:bodyPr>
            <a:noAutofit/>
          </a:bodyPr>
          <a:lstStyle/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132" y="387926"/>
            <a:ext cx="6175318" cy="6192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3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30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Интерактивные кубы iMO-LEARN </vt:lpstr>
      <vt:lpstr>В порядке убывания становись и приятно улыбнись! </vt:lpstr>
      <vt:lpstr>Ну-ка, ну-ка не зевай и в порядке возрастания вставай! </vt:lpstr>
      <vt:lpstr>Покажи соседей числа 7?</vt:lpstr>
      <vt:lpstr>Игра «Живая неделя» 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порядке убывания становись и приятно улыбнись!  </dc:title>
  <dc:creator>Любовь</dc:creator>
  <cp:lastModifiedBy>Любовь</cp:lastModifiedBy>
  <cp:revision>43</cp:revision>
  <dcterms:created xsi:type="dcterms:W3CDTF">2019-03-24T16:10:56Z</dcterms:created>
  <dcterms:modified xsi:type="dcterms:W3CDTF">2019-05-26T04:34:54Z</dcterms:modified>
</cp:coreProperties>
</file>