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53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803405"/>
            <a:ext cx="73152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632201"/>
            <a:ext cx="73152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32170" y="4323845"/>
            <a:ext cx="2297429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4400" y="4323846"/>
            <a:ext cx="488061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57900" y="1430867"/>
            <a:ext cx="21717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4482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55" y="4697361"/>
            <a:ext cx="7956482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94355" y="977035"/>
            <a:ext cx="7950260" cy="3406972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5516716"/>
            <a:ext cx="7955280" cy="746924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156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753533"/>
            <a:ext cx="795528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649134"/>
            <a:ext cx="7772400" cy="1330852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B4C71EC6-210F-42DE-9C53-41977AD35B3D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37667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351" y="753534"/>
            <a:ext cx="7613650" cy="2756234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77899" y="3509768"/>
            <a:ext cx="7194552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174597"/>
            <a:ext cx="7778752" cy="821265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B4C71EC6-210F-42DE-9C53-41977AD35B3D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79438"/>
            <a:ext cx="483065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231458" y="80772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146733" y="302133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873803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124702"/>
            <a:ext cx="7774782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92" y="3648316"/>
            <a:ext cx="7773608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78884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B4C71EC6-210F-42DE-9C53-41977AD35B3D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78884"/>
            <a:ext cx="483065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91455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171701" y="762000"/>
            <a:ext cx="6377939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94361" y="2202080"/>
            <a:ext cx="2560320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94360" y="2904564"/>
            <a:ext cx="2560320" cy="335907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02237" y="2201333"/>
            <a:ext cx="2560320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00781" y="2904068"/>
            <a:ext cx="2560320" cy="335957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89319" y="2192866"/>
            <a:ext cx="2560320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89320" y="2904564"/>
            <a:ext cx="2560320" cy="335907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78495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171702" y="762000"/>
            <a:ext cx="6381984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94360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94360" y="2331720"/>
            <a:ext cx="2560320" cy="15073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94360" y="4796103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91873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291872" y="2331720"/>
            <a:ext cx="2560320" cy="1509862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290858" y="4796102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93365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93364" y="2331721"/>
            <a:ext cx="2560320" cy="1508919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93272" y="4796100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99674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2194560"/>
            <a:ext cx="7955280" cy="406908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94274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6590" y="747183"/>
            <a:ext cx="1543050" cy="424867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746126"/>
            <a:ext cx="6278035" cy="424973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B4C71EC6-210F-42DE-9C53-41977AD35B3D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0322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0858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753534"/>
            <a:ext cx="7955280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3641726"/>
            <a:ext cx="7955281" cy="1354134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B4C71EC6-210F-42DE-9C53-41977AD35B3D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6076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4360" y="2194560"/>
            <a:ext cx="3910579" cy="40690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2099" y="2194560"/>
            <a:ext cx="3907540" cy="40690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90301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1700" y="762000"/>
            <a:ext cx="637794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1279" y="2183802"/>
            <a:ext cx="3683659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4359" y="3132667"/>
            <a:ext cx="3910579" cy="31309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9018" y="2183802"/>
            <a:ext cx="368062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2098" y="3132667"/>
            <a:ext cx="3907541" cy="31309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77188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5165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2988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1524000"/>
            <a:ext cx="30861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746760"/>
            <a:ext cx="4663440" cy="551688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3124200"/>
            <a:ext cx="3086100" cy="31394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40517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1524000"/>
            <a:ext cx="407573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77524" y="751242"/>
            <a:ext cx="3674234" cy="5512398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3124200"/>
            <a:ext cx="4075730" cy="31394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0929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810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71700" y="764373"/>
            <a:ext cx="637794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2194560"/>
            <a:ext cx="7955280" cy="4069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12230" y="6356351"/>
            <a:ext cx="2137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4360" y="6355846"/>
            <a:ext cx="56807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72250" y="381001"/>
            <a:ext cx="19773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5768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87624" y="764373"/>
            <a:ext cx="7632848" cy="143321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Классификация 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основных первенств и турниров по боксу г. Челябинск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s://im0-tub-ru.yandex.net/i?id=c7ccfb8f865ac0a49b61eb11f45485f6&amp;n=33&amp;h=215&amp;w=32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197589"/>
            <a:ext cx="6552728" cy="43617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8227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Первенство г. Челябинск</a:t>
            </a:r>
            <a:br>
              <a:rPr lang="ru-RU" b="1" i="1" dirty="0" smtClean="0"/>
            </a:br>
            <a:r>
              <a:rPr lang="ru-RU" b="1" i="1" dirty="0" smtClean="0"/>
              <a:t> (для всех возрастных групп)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https://photos-mt.kcdn.kz/b1/883a253004109a3a70825086816360/1-ful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482394"/>
            <a:ext cx="4700644" cy="3322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im0-tub-ru.yandex.net/i?id=52e9fd8a77cdf71daf4896823ced9641&amp;n=33&amp;h=215&amp;w=25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645" y="2482394"/>
            <a:ext cx="4567391" cy="3325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7763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Первенство Челябинской области </a:t>
            </a:r>
            <a:endParaRPr lang="ru-RU" b="1" i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38900070"/>
              </p:ext>
            </p:extLst>
          </p:nvPr>
        </p:nvGraphicFramePr>
        <p:xfrm>
          <a:off x="457200" y="2057401"/>
          <a:ext cx="8291264" cy="13247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95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517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86024">
                <a:tc>
                  <a:txBody>
                    <a:bodyPr/>
                    <a:lstStyle/>
                    <a:p>
                      <a:r>
                        <a:rPr lang="ru-RU" dirty="0" smtClean="0"/>
                        <a:t>№п/п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Возрастные</a:t>
                      </a:r>
                      <a:r>
                        <a:rPr lang="ru-RU" baseline="0" dirty="0" smtClean="0"/>
                        <a:t> группы 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9360">
                <a:tc>
                  <a:txBody>
                    <a:bodyPr/>
                    <a:lstStyle/>
                    <a:p>
                      <a:r>
                        <a:rPr lang="ru-RU" dirty="0" smtClean="0"/>
                        <a:t>1.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Средний школьный возраст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9360">
                <a:tc>
                  <a:txBody>
                    <a:bodyPr/>
                    <a:lstStyle/>
                    <a:p>
                      <a:r>
                        <a:rPr lang="ru-RU" dirty="0" smtClean="0"/>
                        <a:t>2.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Старший школьный возраст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3074" name="Picture 2" descr="http://www.riakchr.ru/wp-content/uploads/2014/09/bok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0544" y="3562845"/>
            <a:ext cx="5184576" cy="3280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9054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i="1" dirty="0" smtClean="0"/>
              <a:t>Ежегодный турнир посвященный памяти основателя бокса в г. Челябинске Когана Владимира Лазаревича </a:t>
            </a:r>
            <a:endParaRPr lang="ru-RU" sz="3600" b="1" i="1" dirty="0"/>
          </a:p>
        </p:txBody>
      </p:sp>
      <p:pic>
        <p:nvPicPr>
          <p:cNvPr id="4098" name="Picture 2" descr="http://www.74sport.ru/upload/iblock/a15/iR00T4MYd0Q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5676" y="3257600"/>
            <a:ext cx="5832648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4225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748829"/>
            <a:ext cx="6377940" cy="1293028"/>
          </a:xfrm>
        </p:spPr>
        <p:txBody>
          <a:bodyPr>
            <a:normAutofit fontScale="90000"/>
          </a:bodyPr>
          <a:lstStyle/>
          <a:p>
            <a:r>
              <a:rPr lang="ru-RU" sz="3200" b="1" i="1" dirty="0" smtClean="0"/>
              <a:t>Турнир имени дважды героя советского союза Хохрякова Семёна Васильевича</a:t>
            </a:r>
            <a:endParaRPr lang="ru-RU" sz="32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https://i.ytimg.com/vi/C19_QvLb5T4/maxresdefaul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212595"/>
            <a:ext cx="6480720" cy="3645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1495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i="1" dirty="0" smtClean="0"/>
              <a:t>Турнир посвященный памяти погибших шахтеров - горноспасателей</a:t>
            </a:r>
            <a:endParaRPr lang="ru-RU" sz="36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http://sportfor-all.ru/images/29_10_2016_box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976" y="3041576"/>
            <a:ext cx="7244047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4170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лед самолета">
  <a:themeElements>
    <a:clrScheme name="След самолета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C4220D"/>
      </a:accent1>
      <a:accent2>
        <a:srgbClr val="EB7712"/>
      </a:accent2>
      <a:accent3>
        <a:srgbClr val="ECBD31"/>
      </a:accent3>
      <a:accent4>
        <a:srgbClr val="92CE4A"/>
      </a:accent4>
      <a:accent5>
        <a:srgbClr val="50CFB4"/>
      </a:accent5>
      <a:accent6>
        <a:srgbClr val="0D8EC5"/>
      </a:accent6>
      <a:hlink>
        <a:srgbClr val="EA5A0C"/>
      </a:hlink>
      <a:folHlink>
        <a:srgbClr val="F09D3A"/>
      </a:folHlink>
    </a:clrScheme>
    <a:fontScheme name="След самолета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ед самолета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FE1EB5C7-81A8-4CBA-AE6E-B3BF73DC389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TM04033937[[fn=След самолета]]</Template>
  <TotalTime>59</TotalTime>
  <Words>60</Words>
  <Application>Microsoft Office PowerPoint</Application>
  <PresentationFormat>Экран (4:3)</PresentationFormat>
  <Paragraphs>12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Arial</vt:lpstr>
      <vt:lpstr>Century Gothic</vt:lpstr>
      <vt:lpstr>След самолета</vt:lpstr>
      <vt:lpstr>Классификация  основных первенств и турниров по боксу г. Челябинск</vt:lpstr>
      <vt:lpstr>Первенство г. Челябинск  (для всех возрастных групп)</vt:lpstr>
      <vt:lpstr>Первенство Челябинской области </vt:lpstr>
      <vt:lpstr>Ежегодный турнир посвященный памяти основателя бокса в г. Челябинске Когана Владимира Лазаревича </vt:lpstr>
      <vt:lpstr>Турнир имени дважды героя советского союза Хохрякова Семёна Васильевича</vt:lpstr>
      <vt:lpstr>Турнир посвященный памяти погибших шахтеров - горноспасателей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Перечь основных первенств и турниров по боксу г. Челябинск</dc:title>
  <dc:creator>Berezya</dc:creator>
  <cp:lastModifiedBy>Вход</cp:lastModifiedBy>
  <cp:revision>8</cp:revision>
  <dcterms:created xsi:type="dcterms:W3CDTF">2017-05-24T17:34:55Z</dcterms:created>
  <dcterms:modified xsi:type="dcterms:W3CDTF">2019-05-26T19:01:22Z</dcterms:modified>
</cp:coreProperties>
</file>