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45" r:id="rId2"/>
    <p:sldId id="346" r:id="rId3"/>
    <p:sldId id="348" r:id="rId4"/>
    <p:sldId id="350" r:id="rId5"/>
    <p:sldId id="347" r:id="rId6"/>
    <p:sldId id="351" r:id="rId7"/>
    <p:sldId id="409" r:id="rId8"/>
    <p:sldId id="352" r:id="rId9"/>
    <p:sldId id="353" r:id="rId10"/>
    <p:sldId id="354" r:id="rId11"/>
    <p:sldId id="349" r:id="rId12"/>
    <p:sldId id="355" r:id="rId13"/>
    <p:sldId id="356" r:id="rId14"/>
    <p:sldId id="418" r:id="rId15"/>
    <p:sldId id="359" r:id="rId16"/>
    <p:sldId id="41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50" autoAdjust="0"/>
    <p:restoredTop sz="94660"/>
  </p:normalViewPr>
  <p:slideViewPr>
    <p:cSldViewPr>
      <p:cViewPr varScale="1">
        <p:scale>
          <a:sx n="87" d="100"/>
          <a:sy n="87" d="100"/>
        </p:scale>
        <p:origin x="146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153A3-71DE-4666-9DB3-3D5283AA782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153BC-6A01-4F22-92F9-19E410DB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3.404content.com/1/40/5A/1076171134343317231/fullsiz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4.404content.com/1/E9/1B/1076171142240143103/fullsize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358114" cy="5572164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8000" dirty="0" smtClean="0">
                <a:latin typeface="Algerian" pitchFamily="82" charset="0"/>
              </a:rPr>
              <a:t>II</a:t>
            </a:r>
            <a:br>
              <a:rPr lang="en-US" sz="8000" dirty="0" smtClean="0">
                <a:latin typeface="Algerian" pitchFamily="82" charset="0"/>
              </a:rPr>
            </a:br>
            <a:r>
              <a:rPr lang="en-US" sz="8000" dirty="0" smtClean="0">
                <a:latin typeface="Algerian" pitchFamily="82" charset="0"/>
              </a:rPr>
              <a:t>round</a:t>
            </a:r>
            <a:br>
              <a:rPr lang="en-US" sz="8000" dirty="0" smtClean="0">
                <a:latin typeface="Algerian" pitchFamily="82" charset="0"/>
              </a:rPr>
            </a:br>
            <a:r>
              <a:rPr lang="en-US" sz="8000" dirty="0" smtClean="0">
                <a:latin typeface="Algerian" pitchFamily="82" charset="0"/>
              </a:rPr>
              <a:t>“Do you believe…?” 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Чем песни китов похожи на хиты поп-музыки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2924944"/>
            <a:ext cx="388843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3"/>
            <a:ext cx="8229600" cy="158417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песни горбатых китов похожи на хиты поп-музыки?</a:t>
            </a:r>
            <a:endParaRPr lang="ru-RU" sz="3600" dirty="0"/>
          </a:p>
        </p:txBody>
      </p:sp>
      <p:pic>
        <p:nvPicPr>
          <p:cNvPr id="30722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988840"/>
            <a:ext cx="1922280" cy="15841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5536" y="2852936"/>
            <a:ext cx="5472608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Киты известны тем, что издают звуки, благодаря своей мелодичности и повторяемости складывающиеся в подобие человеческих песен. Наиболее выразительны, а поэтому тщательнее изучены исследователями, песни горбатых китов. Выявлено, что в одной популяции самцы поют одну и ту же песню, но с течением времени она видоизменяется. Более того, определённые песни могут заимствоваться китами других популяций и тем самым распространяться на тысячи километров в океане словно хиты поп-музыки.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288" y="3861048"/>
            <a:ext cx="1649179" cy="16491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308235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/>
              <a:t>Единственная в мире группа, вокалистом которой является птица — попугай по кличке </a:t>
            </a:r>
            <a:r>
              <a:rPr lang="ru-RU" sz="3600" dirty="0" err="1" smtClean="0"/>
              <a:t>Вальдо</a:t>
            </a:r>
            <a:r>
              <a:rPr lang="ru-RU" sz="3600" dirty="0" smtClean="0"/>
              <a:t>, играет в стиле </a:t>
            </a:r>
            <a:r>
              <a:rPr lang="ru-RU" sz="3600" dirty="0" err="1" smtClean="0"/>
              <a:t>дэт-метал</a:t>
            </a:r>
            <a:r>
              <a:rPr lang="ru-RU" sz="3600" dirty="0" smtClean="0"/>
              <a:t> и называется </a:t>
            </a:r>
            <a:r>
              <a:rPr lang="ru-RU" sz="3600" dirty="0" err="1" smtClean="0"/>
              <a:t>Hatebeak</a:t>
            </a:r>
            <a:r>
              <a:rPr lang="ru-RU" sz="3600" dirty="0" smtClean="0"/>
              <a:t>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01008"/>
            <a:ext cx="7668344" cy="132474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в  </a:t>
            </a:r>
            <a:r>
              <a:rPr lang="ru-RU" sz="3600" b="1" dirty="0" smtClean="0"/>
              <a:t>группе </a:t>
            </a:r>
            <a:r>
              <a:rPr lang="en-US" sz="3600" b="1" dirty="0" err="1" smtClean="0"/>
              <a:t>Caninus</a:t>
            </a:r>
            <a:r>
              <a:rPr lang="ru-RU" sz="3600" dirty="0" smtClean="0"/>
              <a:t> солируют два </a:t>
            </a:r>
            <a:br>
              <a:rPr lang="ru-RU" sz="3600" dirty="0" smtClean="0"/>
            </a:br>
            <a:r>
              <a:rPr lang="ru-RU" sz="3600" dirty="0" smtClean="0"/>
              <a:t>    кота породы </a:t>
            </a:r>
            <a:r>
              <a:rPr lang="ru-RU" sz="3600" dirty="0" err="1" smtClean="0"/>
              <a:t>Мейн-кун</a:t>
            </a:r>
            <a:r>
              <a:rPr lang="ru-RU" sz="3600" b="1" dirty="0" smtClean="0"/>
              <a:t>?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4725144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В американской </a:t>
            </a:r>
            <a:r>
              <a:rPr lang="ru-RU" sz="3200" dirty="0" err="1" smtClean="0"/>
              <a:t>дэтграйнд-группе</a:t>
            </a:r>
            <a:r>
              <a:rPr lang="ru-RU" sz="3200" dirty="0" smtClean="0"/>
              <a:t> </a:t>
            </a:r>
            <a:r>
              <a:rPr lang="ru-RU" sz="3200" dirty="0" err="1" smtClean="0"/>
              <a:t>Caninus</a:t>
            </a:r>
            <a:r>
              <a:rPr lang="ru-RU" sz="3200" dirty="0" smtClean="0"/>
              <a:t> солировали  два </a:t>
            </a:r>
            <a:r>
              <a:rPr lang="ru-RU" sz="3200" dirty="0" err="1" smtClean="0"/>
              <a:t>питбультерьера</a:t>
            </a:r>
            <a:r>
              <a:rPr lang="en-US" sz="3200" dirty="0" smtClean="0"/>
              <a:t> Budgie </a:t>
            </a:r>
            <a:r>
              <a:rPr lang="ru-RU" sz="3200" dirty="0" smtClean="0"/>
              <a:t>и </a:t>
            </a:r>
            <a:r>
              <a:rPr lang="en-US" sz="3200" dirty="0" smtClean="0"/>
              <a:t>Basil</a:t>
            </a:r>
            <a:endParaRPr lang="ru-RU" sz="3200" dirty="0"/>
          </a:p>
        </p:txBody>
      </p:sp>
      <p:pic>
        <p:nvPicPr>
          <p:cNvPr id="24578" name="Picture 2" descr="http://i064.radikal.ru/1401/f1/c55ad4805a55.jpg"/>
          <p:cNvPicPr>
            <a:picLocks noChangeAspect="1" noChangeArrowheads="1"/>
          </p:cNvPicPr>
          <p:nvPr/>
        </p:nvPicPr>
        <p:blipFill>
          <a:blip r:embed="rId3" cstate="print"/>
          <a:srcRect r="50861"/>
          <a:stretch>
            <a:fillRect/>
          </a:stretch>
        </p:blipFill>
        <p:spPr bwMode="auto">
          <a:xfrm>
            <a:off x="7020272" y="2060848"/>
            <a:ext cx="1658836" cy="1679452"/>
          </a:xfrm>
          <a:prstGeom prst="rect">
            <a:avLst/>
          </a:prstGeom>
          <a:noFill/>
        </p:spPr>
      </p:pic>
      <p:pic>
        <p:nvPicPr>
          <p:cNvPr id="24580" name="Picture 4" descr="https://i.ytimg.com/vi/2_6Vifapicg/maxresdefault.jpg"/>
          <p:cNvPicPr>
            <a:picLocks noChangeAspect="1" noChangeArrowheads="1"/>
          </p:cNvPicPr>
          <p:nvPr/>
        </p:nvPicPr>
        <p:blipFill>
          <a:blip r:embed="rId4" cstate="print"/>
          <a:srcRect l="13158" r="11842"/>
          <a:stretch>
            <a:fillRect/>
          </a:stretch>
        </p:blipFill>
        <p:spPr bwMode="auto">
          <a:xfrm>
            <a:off x="683568" y="260648"/>
            <a:ext cx="5976664" cy="44824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8820472" cy="324035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200" dirty="0" smtClean="0"/>
              <a:t>   </a:t>
            </a:r>
            <a:r>
              <a:rPr lang="ru-RU" sz="4000" dirty="0" smtClean="0"/>
              <a:t>известная песня Элвиса «</a:t>
            </a:r>
            <a:r>
              <a:rPr lang="ru-RU" sz="4000" dirty="0" err="1" smtClean="0"/>
              <a:t>Only</a:t>
            </a:r>
            <a:r>
              <a:rPr lang="ru-RU" sz="4000" dirty="0" smtClean="0"/>
              <a:t> </a:t>
            </a:r>
            <a:r>
              <a:rPr lang="ru-RU" sz="4000" dirty="0" err="1" smtClean="0"/>
              <a:t>you</a:t>
            </a:r>
            <a:r>
              <a:rPr lang="ru-RU" sz="4000" dirty="0" smtClean="0"/>
              <a:t>» принадлежала вовсе не ему и ни когда не входила в его альбомы </a:t>
            </a:r>
            <a:r>
              <a:rPr lang="ru-RU" sz="4200" dirty="0" smtClean="0"/>
              <a:t>? </a:t>
            </a:r>
            <a:r>
              <a:rPr lang="ru-RU" sz="5100" dirty="0" smtClean="0"/>
              <a:t/>
            </a:r>
            <a:br>
              <a:rPr lang="ru-RU" sz="51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3284984"/>
            <a:ext cx="46085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Красивый голос, исполняющий эту песню, принадлежит чернокожему вокалисту Тони Уильямсу   (</a:t>
            </a:r>
            <a:r>
              <a:rPr lang="ru-RU" sz="2400" dirty="0" err="1" smtClean="0"/>
              <a:t>The</a:t>
            </a:r>
            <a:r>
              <a:rPr lang="ru-RU" sz="2400" dirty="0" smtClean="0"/>
              <a:t> </a:t>
            </a:r>
            <a:r>
              <a:rPr lang="ru-RU" sz="2400" dirty="0" err="1" smtClean="0"/>
              <a:t>Platters</a:t>
            </a:r>
            <a:r>
              <a:rPr lang="ru-RU" sz="2400" dirty="0" smtClean="0"/>
              <a:t>) </a:t>
            </a:r>
            <a:br>
              <a:rPr lang="ru-RU" sz="2400" dirty="0" smtClean="0"/>
            </a:br>
            <a:r>
              <a:rPr lang="ru-RU" sz="2400" dirty="0" smtClean="0"/>
              <a:t>Элвис исполнял лишь </a:t>
            </a:r>
            <a:r>
              <a:rPr lang="ru-RU" sz="2400" dirty="0" err="1" smtClean="0"/>
              <a:t>кавер</a:t>
            </a:r>
            <a:r>
              <a:rPr lang="ru-RU" sz="2400" dirty="0" smtClean="0"/>
              <a:t> на композицию Тони Уильямса. Делал он это только вживую и только на концертах</a:t>
            </a:r>
            <a:r>
              <a:rPr lang="ru-RU" sz="2000" dirty="0" smtClean="0"/>
              <a:t>. </a:t>
            </a:r>
          </a:p>
          <a:p>
            <a:endParaRPr lang="ru-RU" sz="2400" b="1" dirty="0">
              <a:solidFill>
                <a:srgbClr val="FFC000"/>
              </a:solidFill>
            </a:endParaRPr>
          </a:p>
        </p:txBody>
      </p:sp>
      <p:pic>
        <p:nvPicPr>
          <p:cNvPr id="23554" name="Picture 2" descr="https://stc01.mir24.tv/media/images/original/original15596412.jpg"/>
          <p:cNvPicPr>
            <a:picLocks noChangeAspect="1" noChangeArrowheads="1"/>
          </p:cNvPicPr>
          <p:nvPr/>
        </p:nvPicPr>
        <p:blipFill>
          <a:blip r:embed="rId2" cstate="print"/>
          <a:srcRect l="18750" r="9135"/>
          <a:stretch>
            <a:fillRect/>
          </a:stretch>
        </p:blipFill>
        <p:spPr bwMode="auto">
          <a:xfrm>
            <a:off x="5796136" y="3429000"/>
            <a:ext cx="3115731" cy="3240360"/>
          </a:xfrm>
          <a:prstGeom prst="rect">
            <a:avLst/>
          </a:prstGeom>
          <a:noFill/>
        </p:spPr>
      </p:pic>
      <p:pic>
        <p:nvPicPr>
          <p:cNvPr id="23556" name="Picture 4" descr="http://4.bp.blogspot.com/-bBWK7z6J8d4/UboxOIr4O5I/AAAAAAAADrE/12eBm6MqKZo/s1600/FRO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88640"/>
            <a:ext cx="3121310" cy="3140968"/>
          </a:xfrm>
          <a:prstGeom prst="rect">
            <a:avLst/>
          </a:prstGeom>
          <a:noFill/>
        </p:spPr>
      </p:pic>
      <p:pic>
        <p:nvPicPr>
          <p:cNvPr id="7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36912"/>
            <a:ext cx="192228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3"/>
            <a:ext cx="8363272" cy="172819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b="1" dirty="0" smtClean="0"/>
              <a:t>певица </a:t>
            </a:r>
            <a:r>
              <a:rPr lang="ru-RU" sz="4000" b="1" dirty="0" err="1" smtClean="0"/>
              <a:t>Кэти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Перри</a:t>
            </a:r>
            <a:r>
              <a:rPr lang="ru-RU" sz="4000" b="1" dirty="0" smtClean="0"/>
              <a:t>  отказалась снять с продаж туфли </a:t>
            </a:r>
            <a:r>
              <a:rPr lang="en-US" sz="4000" b="1" dirty="0" err="1" smtClean="0"/>
              <a:t>ее</a:t>
            </a:r>
            <a:r>
              <a:rPr lang="ru-RU" sz="4000" b="1" dirty="0" smtClean="0"/>
              <a:t> </a:t>
            </a:r>
            <a:r>
              <a:rPr lang="en-US" sz="4000" b="1" dirty="0" err="1" smtClean="0"/>
              <a:t>бренда</a:t>
            </a:r>
            <a:r>
              <a:rPr lang="en-US" sz="4000" b="1" dirty="0" smtClean="0"/>
              <a:t> Katy Perry Collections</a:t>
            </a:r>
            <a:r>
              <a:rPr lang="ru-RU" sz="4000" b="1" dirty="0" smtClean="0"/>
              <a:t>, которые обвинили в расизме?</a:t>
            </a:r>
            <a:endParaRPr lang="ru-RU" sz="4000" b="1" dirty="0"/>
          </a:p>
        </p:txBody>
      </p:sp>
      <p:pic>
        <p:nvPicPr>
          <p:cNvPr id="6" name="Picture 2" descr="http://backalleypics.com/katyperry/images/sexycleavage/katy-perry-sexy-cleavage-0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2304256" cy="3456384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32186" t="41720" r="27271" b="8280"/>
          <a:stretch>
            <a:fillRect/>
          </a:stretch>
        </p:blipFill>
        <p:spPr bwMode="auto">
          <a:xfrm>
            <a:off x="5148064" y="2492896"/>
            <a:ext cx="367240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2780928"/>
            <a:ext cx="1649179" cy="164917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67544" y="544522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это уже не первый скандал с обвинениями в расизме в этом году. </a:t>
            </a:r>
            <a:r>
              <a:rPr lang="ru-RU" sz="2400" b="1" dirty="0" err="1" smtClean="0"/>
              <a:t>Gucci</a:t>
            </a:r>
            <a:r>
              <a:rPr lang="ru-RU" sz="2400" b="1" dirty="0" smtClean="0"/>
              <a:t> до сих пор разбираются с последствиями создания черного свитера с красными губами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1"/>
            <a:ext cx="4824536" cy="3528392"/>
          </a:xfrm>
        </p:spPr>
        <p:txBody>
          <a:bodyPr/>
          <a:lstStyle/>
          <a:p>
            <a:r>
              <a:rPr lang="en-US" dirty="0" smtClean="0"/>
              <a:t>Led Zeppelin </a:t>
            </a:r>
            <a:r>
              <a:rPr lang="ru-RU" dirty="0" smtClean="0"/>
              <a:t>решили назвать песню «</a:t>
            </a:r>
            <a:r>
              <a:rPr lang="ru-RU" dirty="0" err="1" smtClean="0"/>
              <a:t>Black</a:t>
            </a:r>
            <a:r>
              <a:rPr lang="ru-RU" dirty="0" smtClean="0"/>
              <a:t> </a:t>
            </a:r>
            <a:r>
              <a:rPr lang="ru-RU" dirty="0" err="1" smtClean="0"/>
              <a:t>Dog</a:t>
            </a:r>
            <a:r>
              <a:rPr lang="ru-RU" dirty="0" smtClean="0"/>
              <a:t>» из-за того, что во время записи по студии гулял большой черный лабрадор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77826" name="Picture 2" descr="https://c1.staticflickr.com/7/6067/6080562310_8f23c095dc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28800"/>
            <a:ext cx="3456384" cy="4884022"/>
          </a:xfrm>
          <a:prstGeom prst="rect">
            <a:avLst/>
          </a:prstGeom>
          <a:noFill/>
        </p:spPr>
      </p:pic>
      <p:pic>
        <p:nvPicPr>
          <p:cNvPr id="5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4869160"/>
            <a:ext cx="192228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1872208" cy="187220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9"/>
            <a:ext cx="8507288" cy="23042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участники группы </a:t>
            </a:r>
            <a:r>
              <a:rPr lang="en-US" dirty="0" smtClean="0"/>
              <a:t>ABBA </a:t>
            </a:r>
            <a:r>
              <a:rPr lang="ru-RU" dirty="0" smtClean="0"/>
              <a:t>выступали в таких сумасшедших блестящих нарядах, потому что были обязаны по контракту одеваться в стиле «диско»?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0" y="3429000"/>
            <a:ext cx="38519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Дело в том, что шведские законы позволяют вычитать из налогов на прибыль расходы на костюмы и реквизит, если они предназначаются только для выступлений и в них нельзя  выйти на улицу..</a:t>
            </a:r>
            <a:endParaRPr lang="ru-RU" sz="2400" b="1" dirty="0"/>
          </a:p>
        </p:txBody>
      </p:sp>
      <p:pic>
        <p:nvPicPr>
          <p:cNvPr id="18434" name="Picture 2" descr="https://www.buro247.ua/local/share/images/22303.JPG?154575929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284984"/>
            <a:ext cx="5495893" cy="2992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636912"/>
            <a:ext cx="1808199" cy="14401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8686800" cy="280831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3000" b="1" dirty="0" smtClean="0"/>
              <a:t>в </a:t>
            </a:r>
            <a:r>
              <a:rPr lang="ru-RU" sz="3000" b="1" dirty="0" err="1" smtClean="0"/>
              <a:t>кармическую</a:t>
            </a:r>
            <a:r>
              <a:rPr lang="ru-RU" sz="3000" b="1" dirty="0" smtClean="0"/>
              <a:t> связь Бобби </a:t>
            </a:r>
            <a:r>
              <a:rPr lang="ru-RU" sz="3000" b="1" dirty="0" err="1" smtClean="0"/>
              <a:t>Фаррелла</a:t>
            </a:r>
            <a:r>
              <a:rPr lang="ru-RU" sz="3000" b="1" dirty="0" smtClean="0"/>
              <a:t>, который во время исполнения одного из главных хитов группы </a:t>
            </a:r>
            <a:r>
              <a:rPr lang="ru-RU" sz="3000" b="1" dirty="0" err="1" smtClean="0"/>
              <a:t>Boney</a:t>
            </a:r>
            <a:r>
              <a:rPr lang="ru-RU" sz="3000" b="1" dirty="0" smtClean="0"/>
              <a:t> M часто гримировался в образ Распутина и самого Григория Распутина? </a:t>
            </a:r>
            <a:endParaRPr lang="ru-RU" sz="3000" b="1" dirty="0"/>
          </a:p>
        </p:txBody>
      </p:sp>
      <p:pic>
        <p:nvPicPr>
          <p:cNvPr id="4" name="Picture 2" descr="http://itd0.mycdn.me/image?id=835233643319&amp;t=20&amp;plc=WEB&amp;tkn=*LJL40H1t4asLel5HIpaiDZgCzw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924944"/>
            <a:ext cx="5532210" cy="39330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645024"/>
            <a:ext cx="338437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err="1" smtClean="0"/>
              <a:t>Фаррелл</a:t>
            </a:r>
            <a:r>
              <a:rPr lang="ru-RU" sz="2500" b="1" dirty="0" smtClean="0"/>
              <a:t> умер от остановки сердца во время гастролей в Санкт-Петербурге 30 декабря 2010 года — того же числа и в том же городе, что и сам Распутин.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0243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/>
              <a:t>можно написать хорошую музыку, даже не зная нотной грамоты</a:t>
            </a:r>
            <a:br>
              <a:rPr lang="ru-RU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195736" y="4653136"/>
            <a:ext cx="61206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Ни один из «битлов» </a:t>
            </a:r>
            <a:br>
              <a:rPr lang="ru-RU" sz="3200" b="1" dirty="0" smtClean="0"/>
            </a:br>
            <a:r>
              <a:rPr lang="ru-RU" sz="3200" b="1" dirty="0" smtClean="0"/>
              <a:t>не знал музыкальных нот</a:t>
            </a:r>
            <a:endParaRPr lang="ru-RU" sz="32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Битлз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60648"/>
            <a:ext cx="626469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60"/>
            <a:ext cx="1808198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799"/>
            <a:ext cx="8229600" cy="2160241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музыка активирует часть мозга, которая отвечает за координацию движений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3717032"/>
            <a:ext cx="338437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Музыка активирует часть мозга, которая отвечает за удовольствие. </a:t>
            </a:r>
            <a:endParaRPr lang="ru-RU" sz="3200" dirty="0"/>
          </a:p>
        </p:txBody>
      </p:sp>
      <p:pic>
        <p:nvPicPr>
          <p:cNvPr id="36866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068960"/>
            <a:ext cx="1872208" cy="1872208"/>
          </a:xfrm>
          <a:prstGeom prst="rect">
            <a:avLst/>
          </a:prstGeom>
          <a:noFill/>
        </p:spPr>
      </p:pic>
      <p:pic>
        <p:nvPicPr>
          <p:cNvPr id="30722" name="Picture 2" descr="http://cdn.promodj.com/afs/001f16b37c2539a15853f907fc52bac112:resize:2000x2000:same:0df2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097547"/>
            <a:ext cx="2952328" cy="3538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484784"/>
            <a:ext cx="4248472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dirty="0" smtClean="0"/>
              <a:t>цветы</a:t>
            </a:r>
            <a:r>
              <a:rPr lang="ru-RU" sz="3600" b="1" dirty="0" smtClean="0"/>
              <a:t> </a:t>
            </a:r>
            <a:r>
              <a:rPr lang="ru-RU" sz="3600" dirty="0" smtClean="0"/>
              <a:t>растут быстрее, если они «прослушивают» рок-музыку?</a:t>
            </a:r>
            <a:endParaRPr lang="ru-RU" sz="3600" dirty="0"/>
          </a:p>
        </p:txBody>
      </p:sp>
      <p:pic>
        <p:nvPicPr>
          <p:cNvPr id="8" name="Рисунок 7" descr="Цветы-меломаны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24744"/>
            <a:ext cx="432048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437112"/>
            <a:ext cx="1872208" cy="18722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067944" y="4581128"/>
            <a:ext cx="417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 тяжелой музыки (рок, металл, </a:t>
            </a:r>
            <a:r>
              <a:rPr lang="ru-RU" sz="3200" dirty="0" err="1" smtClean="0"/>
              <a:t>рэп</a:t>
            </a:r>
            <a:r>
              <a:rPr lang="ru-RU" sz="3200" dirty="0" smtClean="0"/>
              <a:t>) растения погибают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im0-tub-ru.yandex.net/i?id=a7ff1e606f3089e113959b91cac8c4c3&amp;n=33&amp;h=215&amp;w=323"/>
          <p:cNvPicPr/>
          <p:nvPr/>
        </p:nvPicPr>
        <p:blipFill>
          <a:blip r:embed="rId2" cstate="print"/>
          <a:srcRect l="13173" r="6353"/>
          <a:stretch>
            <a:fillRect/>
          </a:stretch>
        </p:blipFill>
        <p:spPr bwMode="auto">
          <a:xfrm>
            <a:off x="323528" y="2708920"/>
            <a:ext cx="2232248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000" dirty="0" smtClean="0"/>
              <a:t>британская армия использовала песни Бритни Спирс для того, чтобы отпугивать сомалийских пиратов.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805264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/>
              <a:t>Ради справедливости, песни </a:t>
            </a:r>
            <a:br>
              <a:rPr lang="ru-RU" sz="2000" dirty="0" smtClean="0"/>
            </a:br>
            <a:r>
              <a:rPr lang="ru-RU" sz="2000" dirty="0" smtClean="0"/>
              <a:t>Бритни вовсе не настолько ужасны</a:t>
            </a:r>
            <a:endParaRPr lang="ru-RU" sz="2000" dirty="0"/>
          </a:p>
        </p:txBody>
      </p:sp>
      <p:pic>
        <p:nvPicPr>
          <p:cNvPr id="37890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2924944"/>
            <a:ext cx="2016224" cy="1605844"/>
          </a:xfrm>
          <a:prstGeom prst="rect">
            <a:avLst/>
          </a:prstGeom>
          <a:noFill/>
        </p:spPr>
      </p:pic>
      <p:pic>
        <p:nvPicPr>
          <p:cNvPr id="29698" name="Picture 2" descr="http://celebritypost.ru/wp-content/uploads/%D0%91%D1%80%D0%B8%D1%82%D0%BD%D0%B8-%D0%A1%D0%BF%D0%B8%D1%80%D1%81-5-748x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636912"/>
            <a:ext cx="2952328" cy="4041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/>
              <a:t>    </a:t>
            </a:r>
            <a:r>
              <a:rPr lang="ru-RU" sz="3600" dirty="0" smtClean="0"/>
              <a:t>Растения предпочитают народную музыку</a:t>
            </a:r>
            <a:r>
              <a:rPr lang="ru-RU" sz="3600" b="1" dirty="0" smtClean="0"/>
              <a:t>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3933056"/>
            <a:ext cx="37444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Растения, как правило, предпочитают классику</a:t>
            </a:r>
            <a:endParaRPr lang="ru-RU" dirty="0"/>
          </a:p>
        </p:txBody>
      </p:sp>
      <p:pic>
        <p:nvPicPr>
          <p:cNvPr id="10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636912"/>
            <a:ext cx="1800200" cy="1800200"/>
          </a:xfrm>
          <a:prstGeom prst="rect">
            <a:avLst/>
          </a:prstGeom>
          <a:noFill/>
        </p:spPr>
      </p:pic>
      <p:pic>
        <p:nvPicPr>
          <p:cNvPr id="28674" name="Picture 2" descr="http://forumclassic.org.ua/wp-content/uploads/2015/09/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564904"/>
            <a:ext cx="381642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/>
          <a:lstStyle/>
          <a:p>
            <a:r>
              <a:rPr lang="ru-RU" dirty="0" smtClean="0"/>
              <a:t>Если коровам регулярно включать успокаивающую классическую музыку, удой молока значительно увеличится?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 l="11495" t="16224" r="37902" b="26005"/>
          <a:stretch>
            <a:fillRect/>
          </a:stretch>
        </p:blipFill>
        <p:spPr bwMode="auto">
          <a:xfrm>
            <a:off x="899592" y="3212976"/>
            <a:ext cx="48965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789040"/>
            <a:ext cx="235065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1"/>
            <a:ext cx="8229600" cy="178024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   </a:t>
            </a:r>
            <a:r>
              <a:rPr lang="ru-RU" sz="3600" dirty="0" smtClean="0"/>
              <a:t>слушая музыку во время занятий спортом, вы становитесь более выносливыми?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4293096"/>
            <a:ext cx="3024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Музыкальный фон повышает эффективность тренировок в спортзале</a:t>
            </a:r>
            <a:endParaRPr lang="ru-RU" sz="2800" dirty="0"/>
          </a:p>
        </p:txBody>
      </p:sp>
      <p:pic>
        <p:nvPicPr>
          <p:cNvPr id="8" name="Picture 4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2564904"/>
            <a:ext cx="2088232" cy="1663196"/>
          </a:xfrm>
          <a:prstGeom prst="rect">
            <a:avLst/>
          </a:prstGeom>
          <a:noFill/>
        </p:spPr>
      </p:pic>
      <p:pic>
        <p:nvPicPr>
          <p:cNvPr id="27654" name="Picture 6" descr="https://i.pinimg.com/736x/90/27/e1/9027e16931097721a02e98feb4fdb944--butt-workout-workout-fitnes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420888"/>
            <a:ext cx="4007768" cy="400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1800199"/>
          </a:xfrm>
        </p:spPr>
        <p:txBody>
          <a:bodyPr/>
          <a:lstStyle/>
          <a:p>
            <a:pPr fontAlgn="base">
              <a:buNone/>
            </a:pPr>
            <a:r>
              <a:rPr lang="ru-RU" dirty="0" smtClean="0"/>
              <a:t>    поклонники рок-музыки в состояние депрессии и тревоги впадают реже, чем любители музыки кантри 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1746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636912"/>
            <a:ext cx="1944216" cy="154849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520" y="4437112"/>
            <a:ext cx="2808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фанаты </a:t>
            </a:r>
            <a:r>
              <a:rPr lang="ru-RU" sz="2800" dirty="0" err="1" smtClean="0"/>
              <a:t>хэви-метала</a:t>
            </a:r>
            <a:r>
              <a:rPr lang="ru-RU" sz="2800" dirty="0" smtClean="0"/>
              <a:t> - самые психически здоровые люди. </a:t>
            </a:r>
            <a:endParaRPr lang="ru-RU" sz="2800" dirty="0"/>
          </a:p>
        </p:txBody>
      </p:sp>
      <p:pic>
        <p:nvPicPr>
          <p:cNvPr id="26626" name="Picture 2" descr="http://rublsorok.ru/wp-content/uploads/2016/04/Zriteli-na-rock-koncer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636912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6286</TotalTime>
  <Words>502</Words>
  <Application>Microsoft Office PowerPoint</Application>
  <PresentationFormat>Экран (4:3)</PresentationFormat>
  <Paragraphs>46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Algerian</vt:lpstr>
      <vt:lpstr>Arial</vt:lpstr>
      <vt:lpstr>Calibri</vt:lpstr>
      <vt:lpstr>Тема Office</vt:lpstr>
      <vt:lpstr>II round “Do you believe…?” </vt:lpstr>
      <vt:lpstr>Верите ли вы, что…  можно написать хорошую музыку, даже не зная нотной грамоты  </vt:lpstr>
      <vt:lpstr>Верите ли вы, что…</vt:lpstr>
      <vt:lpstr>Верите ли вы, что…</vt:lpstr>
      <vt:lpstr>Верите ли вы, что… британская армия использовала песни Бритни Спирс для того, чтобы отпугивать сомалийских пиратов.  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Единственная в мире группа, вокалистом которой является птица — попугай по кличке Вальдо, играет в стиле дэт-метал и называется Hatebeak.           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</vt:lpstr>
    </vt:vector>
  </TitlesOfParts>
  <Company>WORKGROUP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Nataly</cp:lastModifiedBy>
  <cp:revision>342</cp:revision>
  <dcterms:created xsi:type="dcterms:W3CDTF">2013-11-27T07:42:48Z</dcterms:created>
  <dcterms:modified xsi:type="dcterms:W3CDTF">2019-05-26T12:16:08Z</dcterms:modified>
</cp:coreProperties>
</file>