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62" r:id="rId2"/>
    <p:sldId id="412" r:id="rId3"/>
    <p:sldId id="363" r:id="rId4"/>
    <p:sldId id="411" r:id="rId5"/>
    <p:sldId id="364" r:id="rId6"/>
    <p:sldId id="365" r:id="rId7"/>
    <p:sldId id="366" r:id="rId8"/>
    <p:sldId id="373" r:id="rId9"/>
    <p:sldId id="369" r:id="rId10"/>
    <p:sldId id="374" r:id="rId11"/>
    <p:sldId id="377" r:id="rId12"/>
    <p:sldId id="378" r:id="rId13"/>
    <p:sldId id="375" r:id="rId14"/>
    <p:sldId id="3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50" autoAdjust="0"/>
    <p:restoredTop sz="94660"/>
  </p:normalViewPr>
  <p:slideViewPr>
    <p:cSldViewPr>
      <p:cViewPr varScale="1">
        <p:scale>
          <a:sx n="87" d="100"/>
          <a:sy n="87" d="100"/>
        </p:scale>
        <p:origin x="146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153A3-71DE-4666-9DB3-3D5283AA782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153BC-6A01-4F22-92F9-19E410DBA8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6065F-47BD-44A0-8DFF-57018D95B34F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7BEC7-1EDD-4BC5-87A4-55029D24CF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8506272" cy="2736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800" dirty="0" smtClean="0"/>
              <a:t>   </a:t>
            </a:r>
            <a:r>
              <a:rPr lang="ru-RU" sz="3600" dirty="0" smtClean="0"/>
              <a:t>Если в помещении, в котором живут пауки, заиграть на скрипке, насекомые тут же выползают из убежищ?</a:t>
            </a:r>
          </a:p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3501008"/>
            <a:ext cx="28083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Звук заставляет нити паутины колебаться, а для пауков это сигнал о добыче, за которой они сразу вылезают.</a:t>
            </a:r>
            <a:endParaRPr lang="ru-RU" sz="2800" dirty="0"/>
          </a:p>
        </p:txBody>
      </p:sp>
      <p:pic>
        <p:nvPicPr>
          <p:cNvPr id="14338" name="Picture 2" descr="https://arhivurokov.ru/multiurok/f/5/f/f5f11ecf8aeb07b38c014293761ad7a95875097d/matierial-dlia-muzykal-nogho-stienda-4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780928"/>
            <a:ext cx="5384761" cy="3672408"/>
          </a:xfrm>
          <a:prstGeom prst="rect">
            <a:avLst/>
          </a:prstGeom>
          <a:noFill/>
        </p:spPr>
      </p:pic>
      <p:pic>
        <p:nvPicPr>
          <p:cNvPr id="21506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2636912"/>
            <a:ext cx="2169838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3"/>
            <a:ext cx="8363272" cy="1368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Частые походы на </a:t>
            </a:r>
            <a:r>
              <a:rPr lang="ru-RU" sz="3600" dirty="0" err="1" smtClean="0"/>
              <a:t>рок-концерты</a:t>
            </a:r>
            <a:r>
              <a:rPr lang="ru-RU" sz="3600" dirty="0" smtClean="0"/>
              <a:t> вредны для здоровья?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3212976"/>
            <a:ext cx="30243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Дело в том, что безвредным для человеческого уха является шум до 85дб, в то время как на </a:t>
            </a:r>
            <a:r>
              <a:rPr lang="ru-RU" sz="2400" dirty="0" err="1" smtClean="0"/>
              <a:t>рок-концертах</a:t>
            </a:r>
            <a:r>
              <a:rPr lang="ru-RU" sz="2400" dirty="0" smtClean="0"/>
              <a:t> шум может превышать 120дб. </a:t>
            </a:r>
            <a:endParaRPr lang="ru-RU" sz="2400" dirty="0"/>
          </a:p>
        </p:txBody>
      </p:sp>
      <p:pic>
        <p:nvPicPr>
          <p:cNvPr id="7170" name="Picture 2" descr="Ð, ÑÑÐ¾Ñ Ð¸Ð½ÑÐµÑÐµÑÐ½ÑÐ¹ Ð¸ ÑÑÑÐ°Ð½Ð½ÑÐ¹  Ð¼Ð¸Ñ Ð ÐÐÐ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636912"/>
            <a:ext cx="5328592" cy="3996444"/>
          </a:xfrm>
          <a:prstGeom prst="rect">
            <a:avLst/>
          </a:prstGeom>
          <a:noFill/>
        </p:spPr>
      </p:pic>
      <p:pic>
        <p:nvPicPr>
          <p:cNvPr id="6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700808"/>
            <a:ext cx="2531478" cy="2016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8686800" cy="15121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житель Швеции был официально признан инвалидом в связи с зависимостью от рока?</a:t>
            </a:r>
            <a:endParaRPr lang="ru-RU" dirty="0" smtClean="0"/>
          </a:p>
        </p:txBody>
      </p:sp>
      <p:pic>
        <p:nvPicPr>
          <p:cNvPr id="6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92896"/>
            <a:ext cx="2339752" cy="18635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4077072"/>
            <a:ext cx="33843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Теперь он получает соответствующую пенсию.</a:t>
            </a:r>
            <a:endParaRPr lang="ru-RU" sz="3200" dirty="0"/>
          </a:p>
        </p:txBody>
      </p:sp>
      <p:pic>
        <p:nvPicPr>
          <p:cNvPr id="5122" name="Picture 2" descr="Ð, ÑÑÐ¾Ñ Ð¸Ð½ÑÐµÑÐµÑÐ½ÑÐ¹ Ð¸ ÑÑÑÐ°Ð½Ð½ÑÐ¹  Ð¼Ð¸Ñ Ð ÐÐÐ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564904"/>
            <a:ext cx="3810000" cy="381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717032"/>
            <a:ext cx="4032448" cy="280831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5400" dirty="0" smtClean="0"/>
              <a:t>    Прочитал он книгу Булгакова «Мастер и Маргарита». Придумывая текст нового хита, </a:t>
            </a:r>
            <a:r>
              <a:rPr lang="ru-RU" sz="5400" dirty="0" err="1" smtClean="0"/>
              <a:t>Мики</a:t>
            </a:r>
            <a:r>
              <a:rPr lang="ru-RU" sz="5400" dirty="0" smtClean="0"/>
              <a:t> представлял себя </a:t>
            </a:r>
            <a:r>
              <a:rPr lang="ru-RU" sz="5400" dirty="0" err="1" smtClean="0"/>
              <a:t>Воландом</a:t>
            </a:r>
            <a:r>
              <a:rPr lang="ru-RU" sz="5400" dirty="0" smtClean="0"/>
              <a:t>.</a:t>
            </a:r>
            <a:r>
              <a:rPr lang="ru-RU" sz="5100" dirty="0" smtClean="0"/>
              <a:t>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124744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Группа ROLLING STONES, а точнее сам </a:t>
            </a:r>
            <a:r>
              <a:rPr lang="ru-RU" sz="3200" dirty="0" err="1" smtClean="0"/>
              <a:t>Мик</a:t>
            </a:r>
            <a:r>
              <a:rPr lang="ru-RU" sz="3200" dirty="0" smtClean="0"/>
              <a:t> </a:t>
            </a:r>
            <a:r>
              <a:rPr lang="ru-RU" sz="3200" dirty="0" err="1" smtClean="0"/>
              <a:t>Джагер</a:t>
            </a:r>
            <a:r>
              <a:rPr lang="ru-RU" sz="3200" dirty="0" smtClean="0"/>
              <a:t> в 1966 году прочитал драму Гёте «Фауст» и под впечатлением написал текст песни «</a:t>
            </a:r>
            <a:r>
              <a:rPr lang="ru-RU" sz="3200" dirty="0" err="1" smtClean="0"/>
              <a:t>Sympathy</a:t>
            </a:r>
            <a:r>
              <a:rPr lang="ru-RU" sz="3200" dirty="0" smtClean="0"/>
              <a:t> </a:t>
            </a:r>
            <a:r>
              <a:rPr lang="ru-RU" sz="3200" dirty="0" err="1" smtClean="0"/>
              <a:t>To</a:t>
            </a:r>
            <a:r>
              <a:rPr lang="ru-RU" sz="3200" dirty="0" smtClean="0"/>
              <a:t> </a:t>
            </a:r>
            <a:r>
              <a:rPr lang="ru-RU" sz="3200" dirty="0" err="1" smtClean="0"/>
              <a:t>The</a:t>
            </a:r>
            <a:r>
              <a:rPr lang="ru-RU" sz="3200" dirty="0" smtClean="0"/>
              <a:t> </a:t>
            </a:r>
            <a:r>
              <a:rPr lang="ru-RU" sz="3200" dirty="0" err="1" smtClean="0"/>
              <a:t>Devil</a:t>
            </a:r>
            <a:r>
              <a:rPr lang="ru-RU" sz="3200" dirty="0" smtClean="0"/>
              <a:t>». </a:t>
            </a:r>
            <a:endParaRPr lang="ru-RU" sz="3200" dirty="0"/>
          </a:p>
        </p:txBody>
      </p:sp>
      <p:pic>
        <p:nvPicPr>
          <p:cNvPr id="8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0272" y="1052736"/>
            <a:ext cx="1905000" cy="1905000"/>
          </a:xfrm>
          <a:prstGeom prst="rect">
            <a:avLst/>
          </a:prstGeom>
          <a:noFill/>
        </p:spPr>
      </p:pic>
      <p:pic>
        <p:nvPicPr>
          <p:cNvPr id="4100" name="Picture 4" descr="https://thumbnailer.mixcloud.com/unsafe/480x480/extaudio/d/0/d/2/0d1b-b082-4d76-b671-11b1c87c6f0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212976"/>
            <a:ext cx="338437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 ученые признают, что людям слушающим рок, свойственен более высокий уровень интеллекта</a:t>
            </a:r>
            <a:r>
              <a:rPr lang="ru-RU" sz="3600" b="1" dirty="0" smtClean="0"/>
              <a:t>?</a:t>
            </a:r>
            <a:endParaRPr lang="ru-RU" sz="3600" dirty="0" smtClean="0"/>
          </a:p>
          <a:p>
            <a:endParaRPr lang="ru-RU" dirty="0"/>
          </a:p>
        </p:txBody>
      </p:sp>
      <p:sp>
        <p:nvSpPr>
          <p:cNvPr id="50178" name="AutoShape 2" descr="http://technodok.ru/photos/plate-dlya-zelenoy-svadby-41075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0" name="AutoShape 4" descr="http://technodok.ru/photos/plate-dlya-zelenoy-svadby-41075-larg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284984"/>
            <a:ext cx="2169838" cy="1728192"/>
          </a:xfrm>
          <a:prstGeom prst="rect">
            <a:avLst/>
          </a:prstGeom>
          <a:noFill/>
        </p:spPr>
      </p:pic>
      <p:pic>
        <p:nvPicPr>
          <p:cNvPr id="6146" name="Picture 2" descr="Ð, ÑÑÐ¾Ñ Ð¸Ð½ÑÐµÑÐµÑÐ½ÑÐ¹ Ð¸ ÑÑÑÐ°Ð½Ð½ÑÐ¹  Ð¼Ð¸Ñ Ð ÐÐÐ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780928"/>
            <a:ext cx="4166200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63096b1cc84f926dce08-2a288a7a916836054a29c43306f07189.r73.cf2.rackcdn.com/AA7622E0-64F7-49D9-88CC-1FCF7F1CBF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5292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Ð¤ÑÐµÐ´Ð´Ð¸ ÐÐµÑÐºÑÑÑÐ¸: ÑÐ°ÐºÑÑ Ð¾Ð± Ð°ÑÑÐ¸ÑÑ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44824"/>
            <a:ext cx="3286349" cy="50131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1008112"/>
          </a:xfrm>
        </p:spPr>
        <p:txBody>
          <a:bodyPr>
            <a:normAutofit/>
          </a:bodyPr>
          <a:lstStyle/>
          <a:p>
            <a:r>
              <a:rPr lang="ru-RU" sz="3600" dirty="0" err="1" smtClean="0"/>
              <a:t>Фредди</a:t>
            </a:r>
            <a:r>
              <a:rPr lang="ru-RU" sz="3600" dirty="0" smtClean="0"/>
              <a:t> </a:t>
            </a:r>
            <a:r>
              <a:rPr lang="ru-RU" sz="3600" dirty="0" err="1" smtClean="0"/>
              <a:t>Меркьюри</a:t>
            </a:r>
            <a:r>
              <a:rPr lang="ru-RU" sz="3600" dirty="0" smtClean="0"/>
              <a:t> не выносил кошек?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2132856"/>
            <a:ext cx="32403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Он обожал кошек. Оскар, Голиаф, </a:t>
            </a:r>
            <a:r>
              <a:rPr lang="ru-RU" sz="2400" dirty="0" err="1" smtClean="0"/>
              <a:t>Дилайла</a:t>
            </a:r>
            <a:r>
              <a:rPr lang="ru-RU" sz="2400" dirty="0" smtClean="0"/>
              <a:t>, </a:t>
            </a:r>
            <a:r>
              <a:rPr lang="ru-RU" sz="2400" dirty="0" err="1" smtClean="0"/>
              <a:t>Мико</a:t>
            </a:r>
            <a:r>
              <a:rPr lang="ru-RU" sz="2400" dirty="0" smtClean="0"/>
              <a:t>, Ромео, Тиффани – и это еще не полный список любимцев певца.</a:t>
            </a:r>
          </a:p>
          <a:p>
            <a:r>
              <a:rPr lang="ru-RU" sz="2400" dirty="0" smtClean="0"/>
              <a:t>Когда кто-то из питомцев умирал, </a:t>
            </a:r>
            <a:r>
              <a:rPr lang="ru-RU" sz="2400" dirty="0" err="1" smtClean="0"/>
              <a:t>Фредди</a:t>
            </a:r>
            <a:r>
              <a:rPr lang="ru-RU" sz="2400" dirty="0" smtClean="0"/>
              <a:t> плакал, будто потерял члена семьи. </a:t>
            </a:r>
            <a:r>
              <a:rPr lang="ru-RU" sz="2400" dirty="0" err="1" smtClean="0"/>
              <a:t>Дилайле</a:t>
            </a:r>
            <a:r>
              <a:rPr lang="ru-RU" sz="2400" dirty="0" smtClean="0"/>
              <a:t> он посвятил отдельную песню.</a:t>
            </a:r>
          </a:p>
          <a:p>
            <a:endParaRPr lang="ru-RU" dirty="0"/>
          </a:p>
        </p:txBody>
      </p:sp>
      <p:pic>
        <p:nvPicPr>
          <p:cNvPr id="80898" name="Picture 2" descr="https://www.euromag.ru/storage/c/2018/11/09/1541771005_155062_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284984"/>
            <a:ext cx="4800532" cy="2880320"/>
          </a:xfrm>
          <a:prstGeom prst="rect">
            <a:avLst/>
          </a:prstGeom>
          <a:noFill/>
        </p:spPr>
      </p:pic>
      <p:pic>
        <p:nvPicPr>
          <p:cNvPr id="6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1916832"/>
            <a:ext cx="1649179" cy="1649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686800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песня Уитни Хьюстон «I </a:t>
            </a:r>
            <a:r>
              <a:rPr lang="ru-RU" b="1" dirty="0" err="1" smtClean="0"/>
              <a:t>will</a:t>
            </a:r>
            <a:r>
              <a:rPr lang="ru-RU" b="1" dirty="0" smtClean="0"/>
              <a:t> </a:t>
            </a:r>
            <a:r>
              <a:rPr lang="ru-RU" b="1" dirty="0" err="1" smtClean="0"/>
              <a:t>always</a:t>
            </a:r>
            <a:r>
              <a:rPr lang="ru-RU" b="1" dirty="0" smtClean="0"/>
              <a:t> </a:t>
            </a:r>
            <a:r>
              <a:rPr lang="ru-RU" b="1" dirty="0" err="1" smtClean="0"/>
              <a:t>lоve</a:t>
            </a:r>
            <a:r>
              <a:rPr lang="ru-RU" b="1" dirty="0" smtClean="0"/>
              <a:t> </a:t>
            </a:r>
            <a:r>
              <a:rPr lang="ru-RU" b="1" dirty="0" err="1" smtClean="0"/>
              <a:t>Yоu</a:t>
            </a:r>
            <a:r>
              <a:rPr lang="ru-RU" b="1" dirty="0" smtClean="0"/>
              <a:t>» самая популярная  свадебная музыка и в США и в Великобритании?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3573016"/>
            <a:ext cx="302433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Странно, но в Великобритании  это самая популярная похоронная музыка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2290" name="Picture 2" descr="http://img.picturequotes.com/2/318/317074/and-i-will-always-love-you-quot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996952"/>
            <a:ext cx="5706987" cy="3384376"/>
          </a:xfrm>
          <a:prstGeom prst="rect">
            <a:avLst/>
          </a:prstGeom>
          <a:noFill/>
        </p:spPr>
      </p:pic>
      <p:pic>
        <p:nvPicPr>
          <p:cNvPr id="7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2492896"/>
            <a:ext cx="1649179" cy="1649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208823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слишком громкая музыка уменьшает</a:t>
            </a:r>
            <a:br>
              <a:rPr lang="ru-RU" b="1" dirty="0" smtClean="0"/>
            </a:br>
            <a:r>
              <a:rPr lang="ru-RU" b="1" dirty="0" smtClean="0"/>
              <a:t>желание употреблять алкоголь?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958589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провоцирует</a:t>
            </a:r>
            <a:endParaRPr lang="ru-RU" sz="3200" dirty="0"/>
          </a:p>
        </p:txBody>
      </p:sp>
      <p:pic>
        <p:nvPicPr>
          <p:cNvPr id="5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276872"/>
            <a:ext cx="1649179" cy="1649179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3" cstate="print"/>
          <a:srcRect l="14850" t="18153" r="41438" b="28344"/>
          <a:stretch>
            <a:fillRect/>
          </a:stretch>
        </p:blipFill>
        <p:spPr bwMode="auto">
          <a:xfrm>
            <a:off x="3635896" y="2924944"/>
            <a:ext cx="518457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268761"/>
            <a:ext cx="4248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Хит группы </a:t>
            </a:r>
            <a:r>
              <a:rPr lang="ru-RU" sz="3200" dirty="0" err="1" smtClean="0"/>
              <a:t>Deep</a:t>
            </a:r>
            <a:r>
              <a:rPr lang="ru-RU" sz="3200" dirty="0" smtClean="0"/>
              <a:t> </a:t>
            </a:r>
            <a:r>
              <a:rPr lang="ru-RU" sz="3200" dirty="0" err="1" smtClean="0"/>
              <a:t>Purple</a:t>
            </a: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«</a:t>
            </a:r>
            <a:r>
              <a:rPr lang="ru-RU" sz="3200" dirty="0" err="1" smtClean="0"/>
              <a:t>Smoke</a:t>
            </a:r>
            <a:r>
              <a:rPr lang="ru-RU" sz="3200" dirty="0" smtClean="0"/>
              <a:t> </a:t>
            </a:r>
            <a:r>
              <a:rPr lang="ru-RU" sz="3200" dirty="0" err="1" smtClean="0"/>
              <a:t>on</a:t>
            </a:r>
            <a:r>
              <a:rPr lang="ru-RU" sz="3200" dirty="0" smtClean="0"/>
              <a:t> </a:t>
            </a:r>
            <a:r>
              <a:rPr lang="ru-RU" sz="3200" dirty="0" err="1" smtClean="0"/>
              <a:t>the</a:t>
            </a:r>
            <a:r>
              <a:rPr lang="ru-RU" sz="3200" dirty="0" smtClean="0"/>
              <a:t> </a:t>
            </a:r>
            <a:r>
              <a:rPr lang="ru-RU" sz="3200" dirty="0" err="1" smtClean="0"/>
              <a:t>water</a:t>
            </a:r>
            <a:r>
              <a:rPr lang="ru-RU" sz="3200" dirty="0" smtClean="0"/>
              <a:t>» занесен в книгу рекордов Гиннеса потому,  что  эту песню исполнило огромное количество рок-музыкантов одновременно?</a:t>
            </a:r>
            <a:endParaRPr lang="ru-RU" sz="3200" dirty="0"/>
          </a:p>
        </p:txBody>
      </p:sp>
      <p:pic>
        <p:nvPicPr>
          <p:cNvPr id="8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692696"/>
            <a:ext cx="1944216" cy="1548493"/>
          </a:xfrm>
          <a:prstGeom prst="rect">
            <a:avLst/>
          </a:prstGeom>
          <a:noFill/>
        </p:spPr>
      </p:pic>
      <p:pic>
        <p:nvPicPr>
          <p:cNvPr id="11266" name="Picture 2" descr="https://www.djmascota.com/wp-content/uploads/2013/12/Deep-Purple-Smoke-On-The-Water-19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348880"/>
            <a:ext cx="4066501" cy="410445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83568" y="594928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1802 гитариста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3068960"/>
            <a:ext cx="3384376" cy="2160240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980728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католическая церковь считала «неправильной» одну из семи нот и не признавала ее вплоть до XVII века?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pic>
        <p:nvPicPr>
          <p:cNvPr id="10242" name="Picture 2" descr="https://im0-tub-ru.yandex.net/i?id=e72d54b205be141c530773424f112874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068960"/>
            <a:ext cx="3629025" cy="2876551"/>
          </a:xfrm>
          <a:prstGeom prst="rect">
            <a:avLst/>
          </a:prstGeom>
          <a:noFill/>
        </p:spPr>
      </p:pic>
      <p:pic>
        <p:nvPicPr>
          <p:cNvPr id="8" name="Picture 2" descr="https://sparkylaurie.files.wordpress.com/2013/09/smiley-ye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780928"/>
            <a:ext cx="1944216" cy="15484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Ð, ÑÑÐ¾Ñ Ð¸Ð½ÑÐµÑÐµÑÐ½ÑÐ¹ Ð¸ ÑÑÑÐ°Ð½Ð½ÑÐ¹  Ð¼Ð¸Ñ Ð ÐÐÐ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8378" y="1484784"/>
            <a:ext cx="3675622" cy="5112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08012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7"/>
            <a:ext cx="8507288" cy="18722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Джон Леннон старался не находиться  рядом с пустыми гробами?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2708920"/>
            <a:ext cx="46805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Он спал в настоящем гробу. По признанию менеджера «BEATLES» Алана Уильямса Леннон предпочитал сон в старом гробу, нежели в постели. В подвале кафе, принадлежавшего Уильямсу, стоял старый гроб, в нем музыкант и спал. </a:t>
            </a:r>
            <a:endParaRPr lang="ru-RU" sz="2800" dirty="0"/>
          </a:p>
        </p:txBody>
      </p:sp>
      <p:pic>
        <p:nvPicPr>
          <p:cNvPr id="8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1772816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5"/>
            <a:ext cx="8686800" cy="28083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В 80-е годы рок-музыка имела грандиозное влияние на людей. 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</a:t>
            </a:r>
            <a:endParaRPr lang="ru-RU" sz="4000" dirty="0" smtClean="0"/>
          </a:p>
          <a:p>
            <a:pPr>
              <a:buNone/>
            </a:pPr>
            <a:r>
              <a:rPr lang="ru-RU" dirty="0" smtClean="0"/>
              <a:t>    SCORPIONS, в частности,  считались «виновными» в резком спаде рождаемости в Европе 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5085184"/>
            <a:ext cx="19631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Наоборот,</a:t>
            </a:r>
            <a:br>
              <a:rPr lang="ru-RU" sz="3200" dirty="0" smtClean="0"/>
            </a:br>
            <a:r>
              <a:rPr lang="ru-RU" sz="3200" dirty="0" smtClean="0"/>
              <a:t> в росте</a:t>
            </a:r>
            <a:endParaRPr lang="ru-RU" sz="3200" dirty="0"/>
          </a:p>
        </p:txBody>
      </p:sp>
      <p:pic>
        <p:nvPicPr>
          <p:cNvPr id="9220" name="Picture 4" descr="https://www.notelyrics.com/images/S/Scorpions/Scorpions_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708920"/>
            <a:ext cx="6120680" cy="3880637"/>
          </a:xfrm>
          <a:prstGeom prst="rect">
            <a:avLst/>
          </a:prstGeom>
          <a:noFill/>
        </p:spPr>
      </p:pic>
      <p:pic>
        <p:nvPicPr>
          <p:cNvPr id="8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284984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Верите ли вы, что…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996952"/>
            <a:ext cx="3563888" cy="3600399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выяснилось, что все крысы  сбежали. Видимо грызунам не понравилось слушать рок музыку.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908720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 Англии, в старинном замке, после  проведения рок концерта в подвалах появилось огромное количество крыс?</a:t>
            </a:r>
            <a:endParaRPr lang="ru-RU" sz="3600" dirty="0"/>
          </a:p>
        </p:txBody>
      </p:sp>
      <p:pic>
        <p:nvPicPr>
          <p:cNvPr id="6" name="Рисунок 5" descr="http://s00.yaplakal.com/pics/pics_original/2/7/9/580797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2780928"/>
            <a:ext cx="518457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://rs301.pbsrc.com/albums/nn53/Koppernicus/smileys/0002011A.gif~c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80312" y="2636912"/>
            <a:ext cx="1512168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548DD4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6286</TotalTime>
  <Words>452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Верите ли вы, что…</vt:lpstr>
      <vt:lpstr>Верите ли вы, что…</vt:lpstr>
      <vt:lpstr>Верите ли вы, что…</vt:lpstr>
      <vt:lpstr>Верите ли вы, что…</vt:lpstr>
      <vt:lpstr>Верите ли вы, что…</vt:lpstr>
      <vt:lpstr>Верите ли вы, что…</vt:lpstr>
      <vt:lpstr>Верите ли вы, что…</vt:lpstr>
      <vt:lpstr>Презентация PowerPoint</vt:lpstr>
      <vt:lpstr>Верите ли вы, что…</vt:lpstr>
      <vt:lpstr>Верите ли вы, что…</vt:lpstr>
      <vt:lpstr>Верите ли вы, что…</vt:lpstr>
      <vt:lpstr>Верите ли вы, что…</vt:lpstr>
      <vt:lpstr>Верите ли вы, что…</vt:lpstr>
      <vt:lpstr>Презентация PowerPoint</vt:lpstr>
    </vt:vector>
  </TitlesOfParts>
  <Company>WORKGROUP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UserXP</dc:creator>
  <cp:lastModifiedBy>Nataly</cp:lastModifiedBy>
  <cp:revision>342</cp:revision>
  <dcterms:created xsi:type="dcterms:W3CDTF">2013-11-27T07:42:48Z</dcterms:created>
  <dcterms:modified xsi:type="dcterms:W3CDTF">2019-05-26T12:18:37Z</dcterms:modified>
</cp:coreProperties>
</file>