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77" r:id="rId5"/>
    <p:sldId id="278" r:id="rId6"/>
    <p:sldId id="279" r:id="rId7"/>
    <p:sldId id="280" r:id="rId8"/>
    <p:sldId id="262" r:id="rId9"/>
    <p:sldId id="282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«Экономические системы».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5401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Подготовка к устному опросу по пройденному материалу (определения).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090727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экономических систем: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Традиционная.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Рыночная.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smtClean="0"/>
              <a:t>Командная.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</a:t>
            </a:r>
            <a:r>
              <a:rPr lang="ru-RU" sz="4400" dirty="0" smtClean="0"/>
              <a:t>Смешанная.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0527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Основные черты традиционной экономической системы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Патриархально-общинные хозяйства.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Низкий уровень производительности </a:t>
            </a:r>
            <a:r>
              <a:rPr lang="ru-RU" sz="4400" dirty="0" smtClean="0"/>
              <a:t>труда.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Государство не влияет на </a:t>
            </a:r>
            <a:r>
              <a:rPr lang="ru-RU" sz="4400" dirty="0" smtClean="0"/>
              <a:t>экономику.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60527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Основные черты </a:t>
            </a:r>
            <a:r>
              <a:rPr lang="ru-RU" b="1" dirty="0" smtClean="0"/>
              <a:t>рыночной </a:t>
            </a:r>
            <a:r>
              <a:rPr lang="ru-RU" b="1" dirty="0"/>
              <a:t>экономической системы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Частная собственность на </a:t>
            </a:r>
            <a:r>
              <a:rPr lang="ru-RU" sz="4400" dirty="0" smtClean="0"/>
              <a:t>ресурсы.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Экономическая свобода </a:t>
            </a:r>
            <a:r>
              <a:rPr lang="ru-RU" sz="4400" dirty="0" smtClean="0"/>
              <a:t>производителя.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Свободная </a:t>
            </a:r>
            <a:r>
              <a:rPr lang="ru-RU" sz="4400" dirty="0" smtClean="0"/>
              <a:t>конкуренция.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Государство не вмешивается в распределение </a:t>
            </a:r>
            <a:r>
              <a:rPr lang="ru-RU" sz="4400" dirty="0" smtClean="0"/>
              <a:t>ресурсов.</a:t>
            </a:r>
          </a:p>
          <a:p>
            <a:pPr marL="0" indent="0">
              <a:lnSpc>
                <a:spcPct val="80000"/>
              </a:lnSpc>
              <a:buNone/>
            </a:pP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806775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Основные черты </a:t>
            </a:r>
            <a:r>
              <a:rPr lang="ru-RU" b="1" dirty="0" smtClean="0"/>
              <a:t>рыночной </a:t>
            </a:r>
            <a:r>
              <a:rPr lang="ru-RU" b="1" dirty="0"/>
              <a:t>экономической системы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</a:t>
            </a:r>
            <a:r>
              <a:rPr lang="ru-RU" sz="4400" dirty="0" smtClean="0"/>
              <a:t>. Личный интерес выступает главным мотивом</a:t>
            </a:r>
          </a:p>
        </p:txBody>
      </p:sp>
    </p:spTree>
    <p:extLst>
      <p:ext uri="{BB962C8B-B14F-4D97-AF65-F5344CB8AC3E}">
        <p14:creationId xmlns:p14="http://schemas.microsoft.com/office/powerpoint/2010/main" val="245123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Основные черты </a:t>
            </a:r>
            <a:r>
              <a:rPr lang="ru-RU" b="1" dirty="0" smtClean="0"/>
              <a:t>административно-плановой </a:t>
            </a:r>
            <a:r>
              <a:rPr lang="ru-RU" b="1" dirty="0"/>
              <a:t>экономической системы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60851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Все </a:t>
            </a:r>
            <a:r>
              <a:rPr lang="ru-RU" sz="4400" dirty="0" smtClean="0"/>
              <a:t>предприятия </a:t>
            </a:r>
            <a:r>
              <a:rPr lang="ru-RU" sz="4400" dirty="0" smtClean="0"/>
              <a:t>национализированы.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</a:t>
            </a:r>
            <a:r>
              <a:rPr lang="ru-RU" sz="4400" dirty="0" smtClean="0"/>
              <a:t>. Управление экономикой посредством </a:t>
            </a:r>
            <a:r>
              <a:rPr lang="ru-RU" sz="4400" dirty="0" smtClean="0"/>
              <a:t>планирования.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3355086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Основные черты </a:t>
            </a:r>
            <a:r>
              <a:rPr lang="ru-RU" b="1" dirty="0" smtClean="0"/>
              <a:t>смешанной </a:t>
            </a:r>
            <a:r>
              <a:rPr lang="ru-RU" b="1" dirty="0"/>
              <a:t>экономической системы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84576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регулирующей функция государства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Государству </a:t>
            </a:r>
            <a:r>
              <a:rPr lang="ru-RU" sz="4400" dirty="0" smtClean="0"/>
              <a:t>принадлежат предприятия в базовых отраслях производства.</a:t>
            </a:r>
          </a:p>
        </p:txBody>
      </p:sp>
    </p:spTree>
    <p:extLst>
      <p:ext uri="{BB962C8B-B14F-4D97-AF65-F5344CB8AC3E}">
        <p14:creationId xmlns:p14="http://schemas.microsoft.com/office/powerpoint/2010/main" val="242146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инфраструктур: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Производственная.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Социальная.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Транспортная.</a:t>
            </a:r>
            <a:endParaRPr lang="ru-RU" sz="44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Инженерная.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Информационная.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6. Военная.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7. Рыночная.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8. Инновационная.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0527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инфраструктур: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9. Туристическая.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0344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194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Виды экономических систем:</vt:lpstr>
      <vt:lpstr>Основные черты традиционной экономической системы:</vt:lpstr>
      <vt:lpstr>Основные черты рыночной экономической системы:</vt:lpstr>
      <vt:lpstr>Основные черты рыночной экономической системы:</vt:lpstr>
      <vt:lpstr>Основные черты административно-плановой экономической системы:</vt:lpstr>
      <vt:lpstr>Основные черты смешанной экономической системы:</vt:lpstr>
      <vt:lpstr>Виды инфраструктур:</vt:lpstr>
      <vt:lpstr>Виды инфраструктур: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23</cp:revision>
  <dcterms:created xsi:type="dcterms:W3CDTF">2016-09-16T14:26:55Z</dcterms:created>
  <dcterms:modified xsi:type="dcterms:W3CDTF">2018-12-30T18:54:05Z</dcterms:modified>
</cp:coreProperties>
</file>